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2" r:id="rId1"/>
  </p:sldMasterIdLst>
  <p:notesMasterIdLst>
    <p:notesMasterId r:id="rId40"/>
  </p:notesMasterIdLst>
  <p:handoutMasterIdLst>
    <p:handoutMasterId r:id="rId41"/>
  </p:handoutMasterIdLst>
  <p:sldIdLst>
    <p:sldId id="256" r:id="rId2"/>
    <p:sldId id="257" r:id="rId3"/>
    <p:sldId id="263" r:id="rId4"/>
    <p:sldId id="292" r:id="rId5"/>
    <p:sldId id="293" r:id="rId6"/>
    <p:sldId id="294" r:id="rId7"/>
    <p:sldId id="295" r:id="rId8"/>
    <p:sldId id="296" r:id="rId9"/>
    <p:sldId id="297" r:id="rId10"/>
    <p:sldId id="298" r:id="rId11"/>
    <p:sldId id="299" r:id="rId12"/>
    <p:sldId id="300" r:id="rId13"/>
    <p:sldId id="301" r:id="rId14"/>
    <p:sldId id="302" r:id="rId15"/>
    <p:sldId id="259" r:id="rId16"/>
    <p:sldId id="261" r:id="rId17"/>
    <p:sldId id="267" r:id="rId18"/>
    <p:sldId id="286" r:id="rId19"/>
    <p:sldId id="268" r:id="rId20"/>
    <p:sldId id="270" r:id="rId21"/>
    <p:sldId id="271" r:id="rId22"/>
    <p:sldId id="272" r:id="rId23"/>
    <p:sldId id="273" r:id="rId24"/>
    <p:sldId id="274" r:id="rId25"/>
    <p:sldId id="275" r:id="rId26"/>
    <p:sldId id="276" r:id="rId27"/>
    <p:sldId id="277" r:id="rId28"/>
    <p:sldId id="278" r:id="rId29"/>
    <p:sldId id="279" r:id="rId30"/>
    <p:sldId id="289" r:id="rId31"/>
    <p:sldId id="285" r:id="rId32"/>
    <p:sldId id="281" r:id="rId33"/>
    <p:sldId id="287" r:id="rId34"/>
    <p:sldId id="290" r:id="rId35"/>
    <p:sldId id="284" r:id="rId36"/>
    <p:sldId id="291" r:id="rId37"/>
    <p:sldId id="303" r:id="rId38"/>
    <p:sldId id="288" r:id="rId39"/>
  </p:sldIdLst>
  <p:sldSz cx="9144000" cy="6858000" type="screen4x3"/>
  <p:notesSz cx="6954838" cy="9240838"/>
  <p:defaultTextStyle>
    <a:defPPr>
      <a:defRPr lang="en-US"/>
    </a:defPPr>
    <a:lvl1pPr algn="l" rtl="0" eaLnBrk="0" fontAlgn="base" hangingPunct="0">
      <a:spcBef>
        <a:spcPct val="0"/>
      </a:spcBef>
      <a:spcAft>
        <a:spcPct val="0"/>
      </a:spcAft>
      <a:defRPr kern="1200">
        <a:solidFill>
          <a:schemeClr val="tx1"/>
        </a:solidFill>
        <a:latin typeface="Arial Narrow" pitchFamily="34" charset="0"/>
        <a:ea typeface="+mn-ea"/>
        <a:cs typeface="+mn-cs"/>
      </a:defRPr>
    </a:lvl1pPr>
    <a:lvl2pPr marL="457200" algn="l" rtl="0" eaLnBrk="0" fontAlgn="base" hangingPunct="0">
      <a:spcBef>
        <a:spcPct val="0"/>
      </a:spcBef>
      <a:spcAft>
        <a:spcPct val="0"/>
      </a:spcAft>
      <a:defRPr kern="1200">
        <a:solidFill>
          <a:schemeClr val="tx1"/>
        </a:solidFill>
        <a:latin typeface="Arial Narrow" pitchFamily="34" charset="0"/>
        <a:ea typeface="+mn-ea"/>
        <a:cs typeface="+mn-cs"/>
      </a:defRPr>
    </a:lvl2pPr>
    <a:lvl3pPr marL="914400" algn="l" rtl="0" eaLnBrk="0" fontAlgn="base" hangingPunct="0">
      <a:spcBef>
        <a:spcPct val="0"/>
      </a:spcBef>
      <a:spcAft>
        <a:spcPct val="0"/>
      </a:spcAft>
      <a:defRPr kern="1200">
        <a:solidFill>
          <a:schemeClr val="tx1"/>
        </a:solidFill>
        <a:latin typeface="Arial Narrow" pitchFamily="34" charset="0"/>
        <a:ea typeface="+mn-ea"/>
        <a:cs typeface="+mn-cs"/>
      </a:defRPr>
    </a:lvl3pPr>
    <a:lvl4pPr marL="1371600" algn="l" rtl="0" eaLnBrk="0" fontAlgn="base" hangingPunct="0">
      <a:spcBef>
        <a:spcPct val="0"/>
      </a:spcBef>
      <a:spcAft>
        <a:spcPct val="0"/>
      </a:spcAft>
      <a:defRPr kern="1200">
        <a:solidFill>
          <a:schemeClr val="tx1"/>
        </a:solidFill>
        <a:latin typeface="Arial Narrow" pitchFamily="34" charset="0"/>
        <a:ea typeface="+mn-ea"/>
        <a:cs typeface="+mn-cs"/>
      </a:defRPr>
    </a:lvl4pPr>
    <a:lvl5pPr marL="1828800" algn="l" rtl="0" eaLnBrk="0" fontAlgn="base" hangingPunct="0">
      <a:spcBef>
        <a:spcPct val="0"/>
      </a:spcBef>
      <a:spcAft>
        <a:spcPct val="0"/>
      </a:spcAft>
      <a:defRPr kern="1200">
        <a:solidFill>
          <a:schemeClr val="tx1"/>
        </a:solidFill>
        <a:latin typeface="Arial Narrow" pitchFamily="34" charset="0"/>
        <a:ea typeface="+mn-ea"/>
        <a:cs typeface="+mn-cs"/>
      </a:defRPr>
    </a:lvl5pPr>
    <a:lvl6pPr marL="2286000" algn="l" defTabSz="914400" rtl="0" eaLnBrk="1" latinLnBrk="0" hangingPunct="1">
      <a:defRPr kern="1200">
        <a:solidFill>
          <a:schemeClr val="tx1"/>
        </a:solidFill>
        <a:latin typeface="Arial Narrow" pitchFamily="34" charset="0"/>
        <a:ea typeface="+mn-ea"/>
        <a:cs typeface="+mn-cs"/>
      </a:defRPr>
    </a:lvl6pPr>
    <a:lvl7pPr marL="2743200" algn="l" defTabSz="914400" rtl="0" eaLnBrk="1" latinLnBrk="0" hangingPunct="1">
      <a:defRPr kern="1200">
        <a:solidFill>
          <a:schemeClr val="tx1"/>
        </a:solidFill>
        <a:latin typeface="Arial Narrow" pitchFamily="34" charset="0"/>
        <a:ea typeface="+mn-ea"/>
        <a:cs typeface="+mn-cs"/>
      </a:defRPr>
    </a:lvl7pPr>
    <a:lvl8pPr marL="3200400" algn="l" defTabSz="914400" rtl="0" eaLnBrk="1" latinLnBrk="0" hangingPunct="1">
      <a:defRPr kern="1200">
        <a:solidFill>
          <a:schemeClr val="tx1"/>
        </a:solidFill>
        <a:latin typeface="Arial Narrow" pitchFamily="34" charset="0"/>
        <a:ea typeface="+mn-ea"/>
        <a:cs typeface="+mn-cs"/>
      </a:defRPr>
    </a:lvl8pPr>
    <a:lvl9pPr marL="3657600" algn="l" defTabSz="914400" rtl="0" eaLnBrk="1" latinLnBrk="0" hangingPunct="1">
      <a:defRPr kern="1200">
        <a:solidFill>
          <a:schemeClr val="tx1"/>
        </a:solidFill>
        <a:latin typeface="Arial Narrow"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075" cy="46196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40175" y="0"/>
            <a:ext cx="3013075" cy="461963"/>
          </a:xfrm>
          <a:prstGeom prst="rect">
            <a:avLst/>
          </a:prstGeom>
        </p:spPr>
        <p:txBody>
          <a:bodyPr vert="horz" lIns="91440" tIns="45720" rIns="91440" bIns="45720" rtlCol="0"/>
          <a:lstStyle>
            <a:lvl1pPr algn="r">
              <a:defRPr sz="1200"/>
            </a:lvl1pPr>
          </a:lstStyle>
          <a:p>
            <a:fld id="{23D6664F-11CD-4C32-B2EE-BEA510FF888F}" type="datetimeFigureOut">
              <a:rPr lang="en-US" smtClean="0"/>
              <a:t>10/26/2009</a:t>
            </a:fld>
            <a:endParaRPr lang="en-US"/>
          </a:p>
        </p:txBody>
      </p:sp>
      <p:sp>
        <p:nvSpPr>
          <p:cNvPr id="4" name="Footer Placeholder 3"/>
          <p:cNvSpPr>
            <a:spLocks noGrp="1"/>
          </p:cNvSpPr>
          <p:nvPr>
            <p:ph type="ftr" sz="quarter" idx="2"/>
          </p:nvPr>
        </p:nvSpPr>
        <p:spPr>
          <a:xfrm>
            <a:off x="0" y="8777288"/>
            <a:ext cx="3013075" cy="46196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40175" y="8777288"/>
            <a:ext cx="3013075" cy="461962"/>
          </a:xfrm>
          <a:prstGeom prst="rect">
            <a:avLst/>
          </a:prstGeom>
        </p:spPr>
        <p:txBody>
          <a:bodyPr vert="horz" lIns="91440" tIns="45720" rIns="91440" bIns="45720" rtlCol="0" anchor="b"/>
          <a:lstStyle>
            <a:lvl1pPr algn="r">
              <a:defRPr sz="1200"/>
            </a:lvl1pPr>
          </a:lstStyle>
          <a:p>
            <a:fld id="{6E0F811A-2025-4358-BCB1-F5F0620B3222}"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763" cy="462042"/>
          </a:xfrm>
          <a:prstGeom prst="rect">
            <a:avLst/>
          </a:prstGeom>
        </p:spPr>
        <p:txBody>
          <a:bodyPr vert="horz" lIns="92546" tIns="46273" rIns="92546" bIns="46273" rtlCol="0"/>
          <a:lstStyle>
            <a:lvl1pPr algn="l">
              <a:defRPr sz="1200"/>
            </a:lvl1pPr>
          </a:lstStyle>
          <a:p>
            <a:endParaRPr lang="en-US"/>
          </a:p>
        </p:txBody>
      </p:sp>
      <p:sp>
        <p:nvSpPr>
          <p:cNvPr id="3" name="Date Placeholder 2"/>
          <p:cNvSpPr>
            <a:spLocks noGrp="1"/>
          </p:cNvSpPr>
          <p:nvPr>
            <p:ph type="dt" idx="1"/>
          </p:nvPr>
        </p:nvSpPr>
        <p:spPr>
          <a:xfrm>
            <a:off x="3939466" y="0"/>
            <a:ext cx="3013763" cy="462042"/>
          </a:xfrm>
          <a:prstGeom prst="rect">
            <a:avLst/>
          </a:prstGeom>
        </p:spPr>
        <p:txBody>
          <a:bodyPr vert="horz" lIns="92546" tIns="46273" rIns="92546" bIns="46273" rtlCol="0"/>
          <a:lstStyle>
            <a:lvl1pPr algn="r">
              <a:defRPr sz="1200"/>
            </a:lvl1pPr>
          </a:lstStyle>
          <a:p>
            <a:fld id="{FF7DE7D4-3509-4629-84B9-97496838E7B5}" type="datetimeFigureOut">
              <a:rPr lang="en-US" smtClean="0"/>
              <a:pPr/>
              <a:t>10/26/2009</a:t>
            </a:fld>
            <a:endParaRPr lang="en-US"/>
          </a:p>
        </p:txBody>
      </p:sp>
      <p:sp>
        <p:nvSpPr>
          <p:cNvPr id="4" name="Slide Image Placeholder 3"/>
          <p:cNvSpPr>
            <a:spLocks noGrp="1" noRot="1" noChangeAspect="1"/>
          </p:cNvSpPr>
          <p:nvPr>
            <p:ph type="sldImg" idx="2"/>
          </p:nvPr>
        </p:nvSpPr>
        <p:spPr>
          <a:xfrm>
            <a:off x="1168400" y="693738"/>
            <a:ext cx="4618038" cy="3463925"/>
          </a:xfrm>
          <a:prstGeom prst="rect">
            <a:avLst/>
          </a:prstGeom>
          <a:noFill/>
          <a:ln w="12700">
            <a:solidFill>
              <a:prstClr val="black"/>
            </a:solidFill>
          </a:ln>
        </p:spPr>
        <p:txBody>
          <a:bodyPr vert="horz" lIns="92546" tIns="46273" rIns="92546" bIns="46273" rtlCol="0" anchor="ctr"/>
          <a:lstStyle/>
          <a:p>
            <a:endParaRPr lang="en-US"/>
          </a:p>
        </p:txBody>
      </p:sp>
      <p:sp>
        <p:nvSpPr>
          <p:cNvPr id="5" name="Notes Placeholder 4"/>
          <p:cNvSpPr>
            <a:spLocks noGrp="1"/>
          </p:cNvSpPr>
          <p:nvPr>
            <p:ph type="body" sz="quarter" idx="3"/>
          </p:nvPr>
        </p:nvSpPr>
        <p:spPr>
          <a:xfrm>
            <a:off x="695484" y="4389398"/>
            <a:ext cx="5563870" cy="4158377"/>
          </a:xfrm>
          <a:prstGeom prst="rect">
            <a:avLst/>
          </a:prstGeom>
        </p:spPr>
        <p:txBody>
          <a:bodyPr vert="horz" lIns="92546" tIns="46273" rIns="92546" bIns="46273"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7192"/>
            <a:ext cx="3013763" cy="462042"/>
          </a:xfrm>
          <a:prstGeom prst="rect">
            <a:avLst/>
          </a:prstGeom>
        </p:spPr>
        <p:txBody>
          <a:bodyPr vert="horz" lIns="92546" tIns="46273" rIns="92546" bIns="46273" rtlCol="0" anchor="b"/>
          <a:lstStyle>
            <a:lvl1pPr algn="l">
              <a:defRPr sz="1200"/>
            </a:lvl1pPr>
          </a:lstStyle>
          <a:p>
            <a:endParaRPr lang="en-US"/>
          </a:p>
        </p:txBody>
      </p:sp>
      <p:sp>
        <p:nvSpPr>
          <p:cNvPr id="7" name="Slide Number Placeholder 6"/>
          <p:cNvSpPr>
            <a:spLocks noGrp="1"/>
          </p:cNvSpPr>
          <p:nvPr>
            <p:ph type="sldNum" sz="quarter" idx="5"/>
          </p:nvPr>
        </p:nvSpPr>
        <p:spPr>
          <a:xfrm>
            <a:off x="3939466" y="8777192"/>
            <a:ext cx="3013763" cy="462042"/>
          </a:xfrm>
          <a:prstGeom prst="rect">
            <a:avLst/>
          </a:prstGeom>
        </p:spPr>
        <p:txBody>
          <a:bodyPr vert="horz" lIns="92546" tIns="46273" rIns="92546" bIns="46273" rtlCol="0" anchor="b"/>
          <a:lstStyle>
            <a:lvl1pPr algn="r">
              <a:defRPr sz="1200"/>
            </a:lvl1pPr>
          </a:lstStyle>
          <a:p>
            <a:fld id="{EF6D0154-4EE7-4274-B057-4C0139460BD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6D0154-4EE7-4274-B057-4C0139460BD5}"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E6E4FEE4-FC19-452A-BE86-6DEC3298EA66}" type="slidenum">
              <a:rPr lang="en-US"/>
              <a:pPr/>
              <a:t>10</a:t>
            </a:fld>
            <a:endParaRPr lang="en-US"/>
          </a:p>
        </p:txBody>
      </p:sp>
      <p:sp>
        <p:nvSpPr>
          <p:cNvPr id="124930" name="Rectangle 2"/>
          <p:cNvSpPr>
            <a:spLocks noGrp="1" noRot="1" noChangeAspect="1" noChangeArrowheads="1" noTextEdit="1"/>
          </p:cNvSpPr>
          <p:nvPr>
            <p:ph type="sldImg"/>
          </p:nvPr>
        </p:nvSpPr>
        <p:spPr>
          <a:ln/>
        </p:spPr>
      </p:sp>
      <p:sp>
        <p:nvSpPr>
          <p:cNvPr id="124931" name="Rectangle 3"/>
          <p:cNvSpPr>
            <a:spLocks noGrp="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E93CA468-1692-4F69-BADF-41B6F9CE0E86}" type="slidenum">
              <a:rPr lang="en-US"/>
              <a:pPr/>
              <a:t>11</a:t>
            </a:fld>
            <a:endParaRPr lang="en-US"/>
          </a:p>
        </p:txBody>
      </p:sp>
      <p:sp>
        <p:nvSpPr>
          <p:cNvPr id="40961" name="Rectangle 1"/>
          <p:cNvSpPr>
            <a:spLocks noGrp="1" noRot="1" noChangeAspect="1" noChangeArrowheads="1"/>
          </p:cNvSpPr>
          <p:nvPr>
            <p:ph type="sldImg"/>
          </p:nvPr>
        </p:nvSpPr>
        <p:spPr bwMode="auto">
          <a:xfrm>
            <a:off x="1168400" y="693738"/>
            <a:ext cx="4618038" cy="3463925"/>
          </a:xfrm>
          <a:prstGeom prst="rect">
            <a:avLst/>
          </a:prstGeom>
          <a:solidFill>
            <a:srgbClr val="FFFFFF"/>
          </a:solidFill>
          <a:ln>
            <a:solidFill>
              <a:srgbClr val="000000"/>
            </a:solidFill>
            <a:miter lim="800000"/>
            <a:headEnd/>
            <a:tailEnd/>
          </a:ln>
        </p:spPr>
      </p:sp>
      <p:sp>
        <p:nvSpPr>
          <p:cNvPr id="40962" name="Rectangle 2"/>
          <p:cNvSpPr>
            <a:spLocks noGrp="1" noChangeArrowheads="1"/>
          </p:cNvSpPr>
          <p:nvPr>
            <p:ph type="body" idx="1"/>
          </p:nvPr>
        </p:nvSpPr>
        <p:spPr bwMode="auto">
          <a:xfrm>
            <a:off x="695484" y="4389398"/>
            <a:ext cx="5563870" cy="4158377"/>
          </a:xfrm>
          <a:prstGeom prst="rect">
            <a:avLst/>
          </a:prstGeom>
          <a:noFill/>
          <a:ln>
            <a:miter lim="800000"/>
            <a:headEnd/>
            <a:tailEnd/>
          </a:ln>
        </p:spPr>
        <p:txBody>
          <a:bodyPr/>
          <a:lstStyle/>
          <a:p>
            <a:r>
              <a:rPr lang="en-US" sz="1300" dirty="0">
                <a:latin typeface="Lucida Grande" pitchFamily="80" charset="0"/>
                <a:ea typeface="Lucida Grande" pitchFamily="80" charset="0"/>
                <a:cs typeface="Lucida Grande" pitchFamily="80" charset="0"/>
                <a:sym typeface="Lucida Grande" pitchFamily="80" charset="0"/>
              </a:rPr>
              <a:t>INSTRUCTIONS ROUND TWO</a:t>
            </a:r>
          </a:p>
          <a:p>
            <a:r>
              <a:rPr lang="en-US" sz="1300" dirty="0">
                <a:latin typeface="Lucida Grande" pitchFamily="80" charset="0"/>
                <a:ea typeface="Lucida Grande" pitchFamily="80" charset="0"/>
                <a:cs typeface="Lucida Grande" pitchFamily="80" charset="0"/>
                <a:sym typeface="Lucida Grande" pitchFamily="80" charset="0"/>
              </a:rPr>
              <a:t>Round two of the High - Low Card Game utilizes the same scoring and set up as round one. Participants remain in the same small groups that were established in round one. Though the rules of the game stay the same, how to "win" the game changes in round two.</a:t>
            </a:r>
          </a:p>
          <a:p>
            <a:endParaRPr lang="en-US" sz="1300" dirty="0">
              <a:latin typeface="Lucida Grande" pitchFamily="80" charset="0"/>
              <a:ea typeface="Lucida Grande" pitchFamily="80" charset="0"/>
              <a:cs typeface="Lucida Grande" pitchFamily="80" charset="0"/>
              <a:sym typeface="Lucida Grande" pitchFamily="80" charset="0"/>
            </a:endParaRPr>
          </a:p>
          <a:p>
            <a:r>
              <a:rPr lang="en-US" sz="1300" dirty="0">
                <a:latin typeface="Lucida Grande" pitchFamily="80" charset="0"/>
                <a:ea typeface="Lucida Grande" pitchFamily="80" charset="0"/>
                <a:cs typeface="Lucida Grande" pitchFamily="80" charset="0"/>
                <a:sym typeface="Lucida Grande" pitchFamily="80" charset="0"/>
              </a:rPr>
              <a:t>Participants "win" round two by achieving the highest small group score not the highest individual score. Participants are encouraged in round two to work together in their small groups openly to get the highest score from the cards that are dealt to each participant in each small group.</a:t>
            </a:r>
          </a:p>
          <a:p>
            <a:endParaRPr lang="en-US" sz="1600" dirty="0">
              <a:latin typeface="Lucida Grande" pitchFamily="80" charset="0"/>
              <a:ea typeface="Lucida Grande" pitchFamily="80" charset="0"/>
              <a:cs typeface="Lucida Grande" pitchFamily="80" charset="0"/>
              <a:sym typeface="Lucida Grande" pitchFamily="80"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AABA2D63-661D-43A9-A28F-B291A958ABE9}" type="slidenum">
              <a:rPr lang="en-US"/>
              <a:pPr/>
              <a:t>12</a:t>
            </a:fld>
            <a:endParaRPr lang="en-US"/>
          </a:p>
        </p:txBody>
      </p:sp>
      <p:sp>
        <p:nvSpPr>
          <p:cNvPr id="43009" name="Rectangle 1"/>
          <p:cNvSpPr>
            <a:spLocks noGrp="1" noRot="1" noChangeAspect="1" noChangeArrowheads="1"/>
          </p:cNvSpPr>
          <p:nvPr>
            <p:ph type="sldImg"/>
          </p:nvPr>
        </p:nvSpPr>
        <p:spPr bwMode="auto">
          <a:xfrm>
            <a:off x="1168400" y="693738"/>
            <a:ext cx="4618038" cy="3463925"/>
          </a:xfrm>
          <a:prstGeom prst="rect">
            <a:avLst/>
          </a:prstGeom>
          <a:solidFill>
            <a:srgbClr val="FFFFFF"/>
          </a:solidFill>
          <a:ln>
            <a:solidFill>
              <a:srgbClr val="000000"/>
            </a:solidFill>
            <a:miter lim="800000"/>
            <a:headEnd/>
            <a:tailEnd/>
          </a:ln>
        </p:spPr>
      </p:sp>
      <p:sp>
        <p:nvSpPr>
          <p:cNvPr id="43010" name="Rectangle 2"/>
          <p:cNvSpPr>
            <a:spLocks noGrp="1" noChangeArrowheads="1"/>
          </p:cNvSpPr>
          <p:nvPr>
            <p:ph type="body" idx="1"/>
          </p:nvPr>
        </p:nvSpPr>
        <p:spPr bwMode="auto">
          <a:xfrm>
            <a:off x="695484" y="4389398"/>
            <a:ext cx="5563870" cy="4158377"/>
          </a:xfrm>
          <a:prstGeom prst="rect">
            <a:avLst/>
          </a:prstGeom>
          <a:noFill/>
          <a:ln>
            <a:miter lim="800000"/>
            <a:headEnd/>
            <a:tailEnd/>
          </a:ln>
        </p:spPr>
        <p:txBody>
          <a:bodyPr/>
          <a:lstStyle/>
          <a:p>
            <a:r>
              <a:rPr lang="en-US" sz="1600" dirty="0">
                <a:latin typeface="Lucida Grande" pitchFamily="80" charset="0"/>
                <a:ea typeface="Lucida Grande" pitchFamily="80" charset="0"/>
                <a:cs typeface="Lucida Grande" pitchFamily="80" charset="0"/>
                <a:sym typeface="Lucida Grande" pitchFamily="80" charset="0"/>
              </a:rPr>
              <a:t>Play the game.</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E366D922-29FC-4B6B-92E2-72242D566B54}" type="slidenum">
              <a:rPr lang="en-US"/>
              <a:pPr/>
              <a:t>13</a:t>
            </a:fld>
            <a:endParaRPr lang="en-US"/>
          </a:p>
        </p:txBody>
      </p:sp>
      <p:sp>
        <p:nvSpPr>
          <p:cNvPr id="125954" name="Rectangle 2"/>
          <p:cNvSpPr>
            <a:spLocks noGrp="1" noRot="1" noChangeAspect="1" noChangeArrowheads="1" noTextEdit="1"/>
          </p:cNvSpPr>
          <p:nvPr>
            <p:ph type="sldImg"/>
          </p:nvPr>
        </p:nvSpPr>
        <p:spPr>
          <a:ln/>
        </p:spPr>
      </p:sp>
      <p:sp>
        <p:nvSpPr>
          <p:cNvPr id="125955" name="Rectangle 3"/>
          <p:cNvSpPr>
            <a:spLocks noGrp="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AF2C87A7-EF85-42AE-A1E1-E856D1567C14}" type="slidenum">
              <a:rPr lang="en-US"/>
              <a:pPr/>
              <a:t>14</a:t>
            </a:fld>
            <a:endParaRPr lang="en-US"/>
          </a:p>
        </p:txBody>
      </p:sp>
      <p:sp>
        <p:nvSpPr>
          <p:cNvPr id="46081" name="Rectangle 1"/>
          <p:cNvSpPr>
            <a:spLocks noGrp="1" noRot="1" noChangeAspect="1" noChangeArrowheads="1"/>
          </p:cNvSpPr>
          <p:nvPr>
            <p:ph type="sldImg"/>
          </p:nvPr>
        </p:nvSpPr>
        <p:spPr bwMode="auto">
          <a:xfrm>
            <a:off x="1168400" y="693738"/>
            <a:ext cx="4618038" cy="3463925"/>
          </a:xfrm>
          <a:prstGeom prst="rect">
            <a:avLst/>
          </a:prstGeom>
          <a:solidFill>
            <a:srgbClr val="FFFFFF"/>
          </a:solidFill>
          <a:ln>
            <a:solidFill>
              <a:srgbClr val="000000"/>
            </a:solidFill>
            <a:miter lim="800000"/>
            <a:headEnd/>
            <a:tailEnd/>
          </a:ln>
        </p:spPr>
      </p:sp>
      <p:sp>
        <p:nvSpPr>
          <p:cNvPr id="46082" name="Rectangle 2"/>
          <p:cNvSpPr>
            <a:spLocks noGrp="1" noChangeArrowheads="1"/>
          </p:cNvSpPr>
          <p:nvPr>
            <p:ph type="body" idx="1"/>
          </p:nvPr>
        </p:nvSpPr>
        <p:spPr bwMode="auto">
          <a:xfrm>
            <a:off x="695484" y="4389398"/>
            <a:ext cx="5563870" cy="4158377"/>
          </a:xfrm>
          <a:prstGeom prst="rect">
            <a:avLst/>
          </a:prstGeom>
          <a:noFill/>
          <a:ln>
            <a:miter lim="800000"/>
            <a:headEnd/>
            <a:tailEnd/>
          </a:ln>
        </p:spPr>
        <p:txBody>
          <a:bodyPr/>
          <a:lstStyle/>
          <a:p>
            <a:r>
              <a:rPr lang="en-US" sz="1400" dirty="0">
                <a:latin typeface="Lucida Grande" pitchFamily="80" charset="0"/>
                <a:ea typeface="Lucida Grande" pitchFamily="80" charset="0"/>
                <a:cs typeface="Lucida Grande" pitchFamily="80" charset="0"/>
                <a:sym typeface="Lucida Grande" pitchFamily="80" charset="0"/>
              </a:rPr>
              <a:t>QUESTIONS</a:t>
            </a:r>
          </a:p>
          <a:p>
            <a:r>
              <a:rPr lang="en-US" sz="1400" dirty="0">
                <a:latin typeface="Lucida Grande" pitchFamily="80" charset="0"/>
                <a:ea typeface="Lucida Grande" pitchFamily="80" charset="0"/>
                <a:cs typeface="Lucida Grande" pitchFamily="80" charset="0"/>
                <a:sym typeface="Lucida Grande" pitchFamily="80" charset="0"/>
              </a:rPr>
              <a:t>Did anyone in your small group identify themselves as a leader either formally or informally?</a:t>
            </a:r>
          </a:p>
          <a:p>
            <a:endParaRPr lang="en-US" sz="1400" dirty="0">
              <a:latin typeface="Lucida Grande" pitchFamily="80" charset="0"/>
              <a:ea typeface="Lucida Grande" pitchFamily="80" charset="0"/>
              <a:cs typeface="Lucida Grande" pitchFamily="80" charset="0"/>
              <a:sym typeface="Lucida Grande" pitchFamily="80" charset="0"/>
            </a:endParaRPr>
          </a:p>
          <a:p>
            <a:r>
              <a:rPr lang="en-US" sz="1400" dirty="0">
                <a:latin typeface="Lucida Grande" pitchFamily="80" charset="0"/>
                <a:ea typeface="Lucida Grande" pitchFamily="80" charset="0"/>
                <a:cs typeface="Lucida Grande" pitchFamily="80" charset="0"/>
                <a:sym typeface="Lucida Grande" pitchFamily="80" charset="0"/>
              </a:rPr>
              <a:t>Was a leader necessary?</a:t>
            </a:r>
          </a:p>
          <a:p>
            <a:endParaRPr lang="en-US" sz="1400" dirty="0">
              <a:latin typeface="Lucida Grande" pitchFamily="80" charset="0"/>
              <a:ea typeface="Lucida Grande" pitchFamily="80" charset="0"/>
              <a:cs typeface="Lucida Grande" pitchFamily="80" charset="0"/>
              <a:sym typeface="Lucida Grande" pitchFamily="80" charset="0"/>
            </a:endParaRPr>
          </a:p>
          <a:p>
            <a:r>
              <a:rPr lang="en-US" sz="1400" dirty="0">
                <a:latin typeface="Lucida Grande" pitchFamily="80" charset="0"/>
                <a:ea typeface="Lucida Grande" pitchFamily="80" charset="0"/>
                <a:cs typeface="Lucida Grande" pitchFamily="80" charset="0"/>
                <a:sym typeface="Lucida Grande" pitchFamily="80" charset="0"/>
              </a:rPr>
              <a:t>The same deck of cards produced a higher group score in round two than round one. Why?</a:t>
            </a:r>
          </a:p>
          <a:p>
            <a:endParaRPr lang="en-US" sz="1400" dirty="0">
              <a:latin typeface="Lucida Grande" pitchFamily="80" charset="0"/>
              <a:ea typeface="Lucida Grande" pitchFamily="80" charset="0"/>
              <a:cs typeface="Lucida Grande" pitchFamily="80" charset="0"/>
              <a:sym typeface="Lucida Grande" pitchFamily="80" charset="0"/>
            </a:endParaRPr>
          </a:p>
          <a:p>
            <a:r>
              <a:rPr lang="en-US" sz="1400" dirty="0">
                <a:latin typeface="Lucida Grande" pitchFamily="80" charset="0"/>
                <a:ea typeface="Lucida Grande" pitchFamily="80" charset="0"/>
                <a:cs typeface="Lucida Grande" pitchFamily="80" charset="0"/>
                <a:sym typeface="Lucida Grande" pitchFamily="80" charset="0"/>
              </a:rPr>
              <a:t>QUESTION</a:t>
            </a:r>
          </a:p>
          <a:p>
            <a:r>
              <a:rPr lang="en-US" sz="1400" dirty="0">
                <a:latin typeface="Lucida Grande" pitchFamily="80" charset="0"/>
                <a:ea typeface="Lucida Grande" pitchFamily="80" charset="0"/>
                <a:cs typeface="Lucida Grande" pitchFamily="80" charset="0"/>
                <a:sym typeface="Lucida Grande" pitchFamily="80" charset="0"/>
              </a:rPr>
              <a:t>What parallels can be drawn from the High-Low Card Game to everyday leadership situations?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6D0154-4EE7-4274-B057-4C0139460BD5}"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6D0154-4EE7-4274-B057-4C0139460BD5}"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6D0154-4EE7-4274-B057-4C0139460BD5}"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F6095CE-6E71-47EB-A462-F5E4D5FF8884}" type="slidenum">
              <a:rPr lang="en-US"/>
              <a:pPr/>
              <a:t>19</a:t>
            </a:fld>
            <a:endParaRPr lang="en-US"/>
          </a:p>
        </p:txBody>
      </p:sp>
      <p:sp>
        <p:nvSpPr>
          <p:cNvPr id="90114" name="Rectangle 2"/>
          <p:cNvSpPr>
            <a:spLocks noGrp="1" noRot="1" noChangeAspect="1" noChangeArrowheads="1" noTextEdit="1"/>
          </p:cNvSpPr>
          <p:nvPr>
            <p:ph type="sldImg"/>
          </p:nvPr>
        </p:nvSpPr>
        <p:spPr>
          <a:ln/>
        </p:spPr>
      </p:sp>
      <p:sp>
        <p:nvSpPr>
          <p:cNvPr id="90115" name="Rectangle 3"/>
          <p:cNvSpPr>
            <a:spLocks noGrp="1" noChangeArrowheads="1"/>
          </p:cNvSpPr>
          <p:nvPr>
            <p:ph type="body" idx="1"/>
          </p:nvPr>
        </p:nvSpPr>
        <p:spPr/>
        <p:txBody>
          <a:bodyPr/>
          <a:lstStyle/>
          <a:p>
            <a:r>
              <a:rPr lang="en-US"/>
              <a:t>Teacher leaders have a choice about these roles – some may not be areas of expertise</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6D0154-4EE7-4274-B057-4C0139460BD5}"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6D0154-4EE7-4274-B057-4C0139460BD5}"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6D0154-4EE7-4274-B057-4C0139460BD5}" type="slidenum">
              <a:rPr lang="en-US" smtClean="0"/>
              <a:pPr/>
              <a:t>21</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6D0154-4EE7-4274-B057-4C0139460BD5}" type="slidenum">
              <a:rPr lang="en-US" smtClean="0"/>
              <a:pPr/>
              <a:t>22</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6D0154-4EE7-4274-B057-4C0139460BD5}" type="slidenum">
              <a:rPr lang="en-US" smtClean="0"/>
              <a:pPr/>
              <a:t>23</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6D0154-4EE7-4274-B057-4C0139460BD5}" type="slidenum">
              <a:rPr lang="en-US" smtClean="0"/>
              <a:pPr/>
              <a:t>24</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6D0154-4EE7-4274-B057-4C0139460BD5}" type="slidenum">
              <a:rPr lang="en-US" smtClean="0"/>
              <a:pPr/>
              <a:t>25</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6D0154-4EE7-4274-B057-4C0139460BD5}" type="slidenum">
              <a:rPr lang="en-US" smtClean="0"/>
              <a:pPr/>
              <a:t>26</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6D0154-4EE7-4274-B057-4C0139460BD5}" type="slidenum">
              <a:rPr lang="en-US" smtClean="0"/>
              <a:pPr/>
              <a:t>27</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6D0154-4EE7-4274-B057-4C0139460BD5}" type="slidenum">
              <a:rPr lang="en-US" smtClean="0"/>
              <a:pPr/>
              <a:t>28</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6D0154-4EE7-4274-B057-4C0139460BD5}" type="slidenum">
              <a:rPr lang="en-US" smtClean="0"/>
              <a:pPr/>
              <a:t>29</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6D0154-4EE7-4274-B057-4C0139460BD5}" type="slidenum">
              <a:rPr lang="en-US" smtClean="0"/>
              <a:pPr/>
              <a:t>31</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6D0154-4EE7-4274-B057-4C0139460BD5}"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6D0154-4EE7-4274-B057-4C0139460BD5}" type="slidenum">
              <a:rPr lang="en-US" smtClean="0"/>
              <a:pPr/>
              <a:t>32</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6D0154-4EE7-4274-B057-4C0139460BD5}" type="slidenum">
              <a:rPr lang="en-US" smtClean="0"/>
              <a:pPr/>
              <a:t>35</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6D0154-4EE7-4274-B057-4C0139460BD5}" type="slidenum">
              <a:rPr lang="en-US" smtClean="0"/>
              <a:pPr/>
              <a:t>36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DB479034-26C3-4770-B475-50D143897733}" type="slidenum">
              <a:rPr lang="en-US"/>
              <a:pPr/>
              <a:t>4</a:t>
            </a:fld>
            <a:endParaRPr lang="en-US"/>
          </a:p>
        </p:txBody>
      </p:sp>
      <p:sp>
        <p:nvSpPr>
          <p:cNvPr id="122882" name="Rectangle 2"/>
          <p:cNvSpPr>
            <a:spLocks noGrp="1" noRot="1" noChangeAspect="1" noChangeArrowheads="1" noTextEdit="1"/>
          </p:cNvSpPr>
          <p:nvPr>
            <p:ph type="sldImg"/>
          </p:nvPr>
        </p:nvSpPr>
        <p:spPr>
          <a:ln/>
        </p:spPr>
      </p:sp>
      <p:sp>
        <p:nvSpPr>
          <p:cNvPr id="122883" name="Rectangle 3"/>
          <p:cNvSpPr>
            <a:spLocks noGrp="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7FBBB9E8-75AB-4F49-AF44-5303AEB7F0D6}" type="slidenum">
              <a:rPr lang="en-US"/>
              <a:pPr/>
              <a:t>5</a:t>
            </a:fld>
            <a:endParaRPr lang="en-US"/>
          </a:p>
        </p:txBody>
      </p:sp>
      <p:sp>
        <p:nvSpPr>
          <p:cNvPr id="30721" name="Rectangle 1"/>
          <p:cNvSpPr>
            <a:spLocks noGrp="1" noRot="1" noChangeAspect="1" noChangeArrowheads="1"/>
          </p:cNvSpPr>
          <p:nvPr>
            <p:ph type="sldImg"/>
          </p:nvPr>
        </p:nvSpPr>
        <p:spPr bwMode="auto">
          <a:xfrm>
            <a:off x="1168400" y="693738"/>
            <a:ext cx="4618038" cy="3463925"/>
          </a:xfrm>
          <a:prstGeom prst="rect">
            <a:avLst/>
          </a:prstGeom>
          <a:solidFill>
            <a:srgbClr val="FFFFFF"/>
          </a:solidFill>
          <a:ln>
            <a:solidFill>
              <a:srgbClr val="000000"/>
            </a:solidFill>
            <a:miter lim="800000"/>
            <a:headEnd/>
            <a:tailEnd/>
          </a:ln>
        </p:spPr>
      </p:sp>
      <p:sp>
        <p:nvSpPr>
          <p:cNvPr id="30722" name="Rectangle 2"/>
          <p:cNvSpPr>
            <a:spLocks noGrp="1" noChangeArrowheads="1"/>
          </p:cNvSpPr>
          <p:nvPr>
            <p:ph type="body" idx="1"/>
          </p:nvPr>
        </p:nvSpPr>
        <p:spPr bwMode="auto">
          <a:xfrm>
            <a:off x="695484" y="4389398"/>
            <a:ext cx="5563870" cy="4158377"/>
          </a:xfrm>
          <a:prstGeom prst="rect">
            <a:avLst/>
          </a:prstGeom>
          <a:noFill/>
          <a:ln>
            <a:miter lim="800000"/>
            <a:headEnd/>
            <a:tailEnd/>
          </a:ln>
        </p:spPr>
        <p:txBody>
          <a:bodyPr/>
          <a:lstStyle/>
          <a:p>
            <a:r>
              <a:rPr lang="en-US" sz="1400" dirty="0">
                <a:latin typeface="Lucida Grande" pitchFamily="80" charset="0"/>
                <a:ea typeface="Lucida Grande" pitchFamily="80" charset="0"/>
                <a:cs typeface="Lucida Grande" pitchFamily="80" charset="0"/>
                <a:sym typeface="Lucida Grande" pitchFamily="80" charset="0"/>
              </a:rPr>
              <a:t>INSTRUCTIONS ROUND ONE</a:t>
            </a:r>
          </a:p>
          <a:p>
            <a:r>
              <a:rPr lang="en-US" sz="1400" dirty="0">
                <a:latin typeface="Lucida Grande" pitchFamily="80" charset="0"/>
                <a:ea typeface="Lucida Grande" pitchFamily="80" charset="0"/>
                <a:cs typeface="Lucida Grande" pitchFamily="80" charset="0"/>
                <a:sym typeface="Lucida Grande" pitchFamily="80" charset="0"/>
              </a:rPr>
              <a:t>For this game, use a regular deck of cards. Participants should be divided evenly into small groups of no more than six people. Each person is dealt two cards and maintains two cards throughout the game. The goal of round one is for a player to "win" by trading cards within their group to achieve the highest possible score. Participants are instructed to play for him/herself. Each player must trade a card at least once. Players may trade as many times as they wish. </a:t>
            </a:r>
          </a:p>
          <a:p>
            <a:endParaRPr lang="en-US" sz="1600" dirty="0">
              <a:latin typeface="Lucida Grande" pitchFamily="80" charset="0"/>
              <a:ea typeface="Lucida Grande" pitchFamily="80" charset="0"/>
              <a:cs typeface="Lucida Grande" pitchFamily="80" charset="0"/>
              <a:sym typeface="Lucida Grande" pitchFamily="80"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86823082-2706-42BE-AF91-725BFC64FD34}" type="slidenum">
              <a:rPr lang="en-US"/>
              <a:pPr/>
              <a:t>6</a:t>
            </a:fld>
            <a:endParaRPr lang="en-US"/>
          </a:p>
        </p:txBody>
      </p:sp>
      <p:sp>
        <p:nvSpPr>
          <p:cNvPr id="32769" name="Rectangle 1"/>
          <p:cNvSpPr>
            <a:spLocks noGrp="1" noRot="1" noChangeAspect="1" noChangeArrowheads="1"/>
          </p:cNvSpPr>
          <p:nvPr>
            <p:ph type="sldImg"/>
          </p:nvPr>
        </p:nvSpPr>
        <p:spPr bwMode="auto">
          <a:xfrm>
            <a:off x="1168400" y="693738"/>
            <a:ext cx="4618038" cy="3463925"/>
          </a:xfrm>
          <a:prstGeom prst="rect">
            <a:avLst/>
          </a:prstGeom>
          <a:solidFill>
            <a:srgbClr val="FFFFFF"/>
          </a:solidFill>
          <a:ln>
            <a:solidFill>
              <a:srgbClr val="000000"/>
            </a:solidFill>
            <a:miter lim="800000"/>
            <a:headEnd/>
            <a:tailEnd/>
          </a:ln>
        </p:spPr>
      </p:sp>
      <p:sp>
        <p:nvSpPr>
          <p:cNvPr id="32770" name="Rectangle 2"/>
          <p:cNvSpPr>
            <a:spLocks noGrp="1" noChangeArrowheads="1"/>
          </p:cNvSpPr>
          <p:nvPr>
            <p:ph type="body" idx="1"/>
          </p:nvPr>
        </p:nvSpPr>
        <p:spPr bwMode="auto">
          <a:xfrm>
            <a:off x="695484" y="4389398"/>
            <a:ext cx="5563870" cy="4158377"/>
          </a:xfrm>
          <a:prstGeom prst="rect">
            <a:avLst/>
          </a:prstGeom>
          <a:noFill/>
          <a:ln>
            <a:miter lim="800000"/>
            <a:headEnd/>
            <a:tailEnd/>
          </a:ln>
        </p:spPr>
        <p:txBody>
          <a:bodyPr/>
          <a:lstStyle/>
          <a:p>
            <a:r>
              <a:rPr lang="en-US" sz="1600" dirty="0">
                <a:latin typeface="Lucida Grande" pitchFamily="80" charset="0"/>
                <a:ea typeface="Lucida Grande" pitchFamily="80" charset="0"/>
                <a:cs typeface="Lucida Grande" pitchFamily="80" charset="0"/>
                <a:sym typeface="Lucida Grande" pitchFamily="80" charset="0"/>
              </a:rPr>
              <a:t>SCORING</a:t>
            </a:r>
          </a:p>
          <a:p>
            <a:r>
              <a:rPr lang="en-US" sz="1600" dirty="0">
                <a:latin typeface="Lucida Grande" pitchFamily="80" charset="0"/>
                <a:ea typeface="Lucida Grande" pitchFamily="80" charset="0"/>
                <a:cs typeface="Lucida Grande" pitchFamily="80" charset="0"/>
                <a:sym typeface="Lucida Grande" pitchFamily="80" charset="0"/>
              </a:rPr>
              <a:t>All cards are worth their face value. Jacks, queens and kings are worth ten points. A pair of cards of the same suit gets an extra ten points. Two cards of the same number cancel each other out for a score of zero. Each player must trade a card at least once. Players may trade as many times as they wish. After each round, the collective score of the whole group is counted although players are not told this until the end of the first round.</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10E1BB34-6952-4990-9C36-DC7579A910C2}" type="slidenum">
              <a:rPr lang="en-US"/>
              <a:pPr/>
              <a:t>7</a:t>
            </a:fld>
            <a:endParaRPr lang="en-US"/>
          </a:p>
        </p:txBody>
      </p:sp>
      <p:sp>
        <p:nvSpPr>
          <p:cNvPr id="34817" name="Rectangle 1"/>
          <p:cNvSpPr>
            <a:spLocks noGrp="1" noRot="1" noChangeAspect="1" noChangeArrowheads="1"/>
          </p:cNvSpPr>
          <p:nvPr>
            <p:ph type="sldImg"/>
          </p:nvPr>
        </p:nvSpPr>
        <p:spPr bwMode="auto">
          <a:xfrm>
            <a:off x="1168400" y="693738"/>
            <a:ext cx="4618038" cy="3463925"/>
          </a:xfrm>
          <a:prstGeom prst="rect">
            <a:avLst/>
          </a:prstGeom>
          <a:solidFill>
            <a:srgbClr val="FFFFFF"/>
          </a:solidFill>
          <a:ln>
            <a:solidFill>
              <a:srgbClr val="000000"/>
            </a:solidFill>
            <a:miter lim="800000"/>
            <a:headEnd/>
            <a:tailEnd/>
          </a:ln>
        </p:spPr>
      </p:sp>
      <p:sp>
        <p:nvSpPr>
          <p:cNvPr id="34818" name="Rectangle 2"/>
          <p:cNvSpPr>
            <a:spLocks noGrp="1" noChangeArrowheads="1"/>
          </p:cNvSpPr>
          <p:nvPr>
            <p:ph type="body" idx="1"/>
          </p:nvPr>
        </p:nvSpPr>
        <p:spPr bwMode="auto">
          <a:xfrm>
            <a:off x="695484" y="4389398"/>
            <a:ext cx="5563870" cy="4158377"/>
          </a:xfrm>
          <a:prstGeom prst="rect">
            <a:avLst/>
          </a:prstGeom>
          <a:noFill/>
          <a:ln>
            <a:miter lim="800000"/>
            <a:headEnd/>
            <a:tailEnd/>
          </a:ln>
        </p:spPr>
        <p:txBody>
          <a:bodyPr/>
          <a:lstStyle/>
          <a:p>
            <a:r>
              <a:rPr lang="en-US" sz="1600" dirty="0">
                <a:latin typeface="Lucida Grande" pitchFamily="80" charset="0"/>
                <a:ea typeface="Lucida Grande" pitchFamily="80" charset="0"/>
                <a:cs typeface="Lucida Grande" pitchFamily="80" charset="0"/>
                <a:sym typeface="Lucida Grande" pitchFamily="80" charset="0"/>
              </a:rPr>
              <a:t>Play the game.</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961B2EC6-EC65-4F10-B320-84BF26F4AD65}" type="slidenum">
              <a:rPr lang="en-US"/>
              <a:pPr/>
              <a:t>8</a:t>
            </a:fld>
            <a:endParaRPr lang="en-US"/>
          </a:p>
        </p:txBody>
      </p:sp>
      <p:sp>
        <p:nvSpPr>
          <p:cNvPr id="123906" name="Rectangle 2"/>
          <p:cNvSpPr>
            <a:spLocks noGrp="1" noRot="1" noChangeAspect="1" noChangeArrowheads="1" noTextEdit="1"/>
          </p:cNvSpPr>
          <p:nvPr>
            <p:ph type="sldImg"/>
          </p:nvPr>
        </p:nvSpPr>
        <p:spPr>
          <a:ln/>
        </p:spPr>
      </p:sp>
      <p:sp>
        <p:nvSpPr>
          <p:cNvPr id="123907" name="Rectangle 3"/>
          <p:cNvSpPr>
            <a:spLocks noGrp="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711C89CB-5026-427E-B85F-432C3DE776EF}" type="slidenum">
              <a:rPr lang="en-US"/>
              <a:pPr/>
              <a:t>9</a:t>
            </a:fld>
            <a:endParaRPr lang="en-US"/>
          </a:p>
        </p:txBody>
      </p:sp>
      <p:sp>
        <p:nvSpPr>
          <p:cNvPr id="37889" name="Rectangle 1"/>
          <p:cNvSpPr>
            <a:spLocks noGrp="1" noRot="1" noChangeAspect="1" noChangeArrowheads="1"/>
          </p:cNvSpPr>
          <p:nvPr>
            <p:ph type="sldImg"/>
          </p:nvPr>
        </p:nvSpPr>
        <p:spPr bwMode="auto">
          <a:xfrm>
            <a:off x="1168400" y="693738"/>
            <a:ext cx="4618038" cy="3463925"/>
          </a:xfrm>
          <a:prstGeom prst="rect">
            <a:avLst/>
          </a:prstGeom>
          <a:solidFill>
            <a:srgbClr val="FFFFFF"/>
          </a:solidFill>
          <a:ln>
            <a:solidFill>
              <a:srgbClr val="000000"/>
            </a:solidFill>
            <a:miter lim="800000"/>
            <a:headEnd/>
            <a:tailEnd/>
          </a:ln>
        </p:spPr>
      </p:sp>
      <p:sp>
        <p:nvSpPr>
          <p:cNvPr id="37890" name="Rectangle 2"/>
          <p:cNvSpPr>
            <a:spLocks noGrp="1" noChangeArrowheads="1"/>
          </p:cNvSpPr>
          <p:nvPr>
            <p:ph type="body" idx="1"/>
          </p:nvPr>
        </p:nvSpPr>
        <p:spPr bwMode="auto">
          <a:xfrm>
            <a:off x="695484" y="4389398"/>
            <a:ext cx="5563870" cy="4158377"/>
          </a:xfrm>
          <a:prstGeom prst="rect">
            <a:avLst/>
          </a:prstGeom>
          <a:noFill/>
          <a:ln>
            <a:miter lim="800000"/>
            <a:headEnd/>
            <a:tailEnd/>
          </a:ln>
        </p:spPr>
        <p:txBody>
          <a:bodyPr/>
          <a:lstStyle/>
          <a:p>
            <a:r>
              <a:rPr lang="en-US" sz="1300" dirty="0">
                <a:latin typeface="Lucida Grande" pitchFamily="80" charset="0"/>
                <a:ea typeface="Lucida Grande" pitchFamily="80" charset="0"/>
                <a:cs typeface="Lucida Grande" pitchFamily="80" charset="0"/>
                <a:sym typeface="Lucida Grande" pitchFamily="80" charset="0"/>
              </a:rPr>
              <a:t>QUESTIONS</a:t>
            </a:r>
          </a:p>
          <a:p>
            <a:r>
              <a:rPr lang="en-US" sz="1300" dirty="0">
                <a:latin typeface="Lucida Grande" pitchFamily="80" charset="0"/>
                <a:ea typeface="Lucida Grande" pitchFamily="80" charset="0"/>
                <a:cs typeface="Lucida Grande" pitchFamily="80" charset="0"/>
                <a:sym typeface="Lucida Grande" pitchFamily="80" charset="0"/>
              </a:rPr>
              <a:t>What did you notice about your groups interactions?</a:t>
            </a:r>
          </a:p>
          <a:p>
            <a:endParaRPr lang="en-US" sz="1300" dirty="0">
              <a:latin typeface="Lucida Grande" pitchFamily="80" charset="0"/>
              <a:ea typeface="Lucida Grande" pitchFamily="80" charset="0"/>
              <a:cs typeface="Lucida Grande" pitchFamily="80" charset="0"/>
              <a:sym typeface="Lucida Grande" pitchFamily="80" charset="0"/>
            </a:endParaRPr>
          </a:p>
          <a:p>
            <a:r>
              <a:rPr lang="en-US" sz="1300" dirty="0">
                <a:latin typeface="Lucida Grande" pitchFamily="80" charset="0"/>
                <a:ea typeface="Lucida Grande" pitchFamily="80" charset="0"/>
                <a:cs typeface="Lucida Grande" pitchFamily="80" charset="0"/>
                <a:sym typeface="Lucida Grande" pitchFamily="80" charset="0"/>
              </a:rPr>
              <a:t>Did anyone take a leadership role during the game?</a:t>
            </a:r>
          </a:p>
          <a:p>
            <a:endParaRPr lang="en-US" sz="1300" dirty="0">
              <a:latin typeface="Lucida Grande" pitchFamily="80" charset="0"/>
              <a:ea typeface="Lucida Grande" pitchFamily="80" charset="0"/>
              <a:cs typeface="Lucida Grande" pitchFamily="80" charset="0"/>
              <a:sym typeface="Lucida Grande" pitchFamily="80" charset="0"/>
            </a:endParaRPr>
          </a:p>
          <a:p>
            <a:r>
              <a:rPr lang="en-US" sz="1300" dirty="0">
                <a:latin typeface="Lucida Grande" pitchFamily="80" charset="0"/>
                <a:ea typeface="Lucida Grande" pitchFamily="80" charset="0"/>
                <a:cs typeface="Lucida Grande" pitchFamily="80" charset="0"/>
                <a:sym typeface="Lucida Grande" pitchFamily="80" charset="0"/>
              </a:rPr>
              <a:t>Was this helpful or hurtful to your success?</a:t>
            </a:r>
          </a:p>
          <a:p>
            <a:endParaRPr lang="en-US" sz="1600" dirty="0">
              <a:latin typeface="Lucida Grande" pitchFamily="80" charset="0"/>
              <a:ea typeface="Lucida Grande" pitchFamily="80" charset="0"/>
              <a:cs typeface="Lucida Grande" pitchFamily="80" charset="0"/>
              <a:sym typeface="Lucida Grande" pitchFamily="80"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828800" y="685800"/>
            <a:ext cx="6934200" cy="990600"/>
          </a:xfrm>
        </p:spPr>
        <p:txBody>
          <a:bodyPr/>
          <a:lstStyle>
            <a:lvl1pPr algn="r">
              <a:defRPr/>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2438400" y="1524000"/>
            <a:ext cx="6324600" cy="533400"/>
          </a:xfrm>
        </p:spPr>
        <p:txBody>
          <a:bodyPr/>
          <a:lstStyle>
            <a:lvl1pPr marL="0" indent="0" algn="r">
              <a:buFontTx/>
              <a:buNone/>
              <a:defRPr sz="2800">
                <a:solidFill>
                  <a:schemeClr val="tx1"/>
                </a:solidFill>
              </a:defRPr>
            </a:lvl1pPr>
          </a:lstStyle>
          <a:p>
            <a:r>
              <a:rPr lang="en-US" smtClean="0"/>
              <a:t>Click to edit Master subtitle style</a:t>
            </a:r>
            <a:endParaRPr lang="en-US"/>
          </a:p>
        </p:txBody>
      </p:sp>
      <p:sp>
        <p:nvSpPr>
          <p:cNvPr id="4" name="Rectangle 4"/>
          <p:cNvSpPr>
            <a:spLocks noGrp="1" noChangeArrowheads="1"/>
          </p:cNvSpPr>
          <p:nvPr>
            <p:ph type="dt" sz="half" idx="10"/>
          </p:nvPr>
        </p:nvSpPr>
        <p:spPr>
          <a:xfrm>
            <a:off x="381000" y="6324600"/>
            <a:ext cx="2590800" cy="381000"/>
          </a:xfrm>
        </p:spPr>
        <p:txBody>
          <a:bodyPr/>
          <a:lstStyle>
            <a:lvl1pPr>
              <a:defRPr/>
            </a:lvl1pPr>
          </a:lstStyle>
          <a:p>
            <a:endParaRPr lang="en-US"/>
          </a:p>
        </p:txBody>
      </p:sp>
      <p:sp>
        <p:nvSpPr>
          <p:cNvPr id="5" name="Rectangle 5"/>
          <p:cNvSpPr>
            <a:spLocks noGrp="1" noChangeArrowheads="1"/>
          </p:cNvSpPr>
          <p:nvPr>
            <p:ph type="ftr" sz="quarter" idx="11"/>
          </p:nvPr>
        </p:nvSpPr>
        <p:spPr>
          <a:xfrm>
            <a:off x="3276600" y="6324600"/>
            <a:ext cx="2895600" cy="381000"/>
          </a:xfrm>
        </p:spPr>
        <p:txBody>
          <a:bodyPr/>
          <a:lstStyle>
            <a:lvl1pPr>
              <a:defRPr/>
            </a:lvl1pPr>
          </a:lstStyle>
          <a:p>
            <a:endParaRPr lang="en-US"/>
          </a:p>
        </p:txBody>
      </p:sp>
      <p:sp>
        <p:nvSpPr>
          <p:cNvPr id="6" name="Rectangle 6"/>
          <p:cNvSpPr>
            <a:spLocks noGrp="1" noChangeArrowheads="1"/>
          </p:cNvSpPr>
          <p:nvPr>
            <p:ph type="sldNum" sz="quarter" idx="12"/>
          </p:nvPr>
        </p:nvSpPr>
        <p:spPr>
          <a:xfrm>
            <a:off x="6477000" y="6324600"/>
            <a:ext cx="2286000" cy="381000"/>
          </a:xfrm>
        </p:spPr>
        <p:txBody>
          <a:bodyPr/>
          <a:lstStyle>
            <a:lvl1pPr>
              <a:defRPr/>
            </a:lvl1pPr>
          </a:lstStyle>
          <a:p>
            <a:fld id="{DDD2A284-4E98-4E42-8806-37813004A31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55FED006-4B8B-4FED-82CA-B88693A7941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533400"/>
            <a:ext cx="2133600" cy="5638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533400"/>
            <a:ext cx="62484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781A1360-A7C2-45AC-9F56-2577D431B6F2}"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FD0035EA-5064-4E3C-9BE8-61535EF27E1A}"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863BD5C0-9A92-42AE-A330-A172C79BFD7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5434F61C-7CA7-4B6E-9C45-280AA7CF0EC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905000"/>
            <a:ext cx="41910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05000"/>
            <a:ext cx="41910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72B916E1-1A3D-41F8-879B-03F40709B6C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endParaRPr lang="en-US"/>
          </a:p>
        </p:txBody>
      </p:sp>
      <p:sp>
        <p:nvSpPr>
          <p:cNvPr id="8" name="Rectangle 5"/>
          <p:cNvSpPr>
            <a:spLocks noGrp="1" noChangeArrowheads="1"/>
          </p:cNvSpPr>
          <p:nvPr>
            <p:ph type="ftr" sz="quarter" idx="11"/>
          </p:nvPr>
        </p:nvSpPr>
        <p:spPr>
          <a:ln/>
        </p:spPr>
        <p:txBody>
          <a:bodyPr/>
          <a:lstStyle>
            <a:lvl1pPr>
              <a:defRPr/>
            </a:lvl1pPr>
          </a:lstStyle>
          <a:p>
            <a:endParaRPr lang="en-US"/>
          </a:p>
        </p:txBody>
      </p:sp>
      <p:sp>
        <p:nvSpPr>
          <p:cNvPr id="9" name="Rectangle 6"/>
          <p:cNvSpPr>
            <a:spLocks noGrp="1" noChangeArrowheads="1"/>
          </p:cNvSpPr>
          <p:nvPr>
            <p:ph type="sldNum" sz="quarter" idx="12"/>
          </p:nvPr>
        </p:nvSpPr>
        <p:spPr>
          <a:ln/>
        </p:spPr>
        <p:txBody>
          <a:bodyPr/>
          <a:lstStyle>
            <a:lvl1pPr>
              <a:defRPr/>
            </a:lvl1pPr>
          </a:lstStyle>
          <a:p>
            <a:fld id="{7C3A7CDF-CF89-43CC-8FEE-AF1868CBCB3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endParaRPr lang="en-US"/>
          </a:p>
        </p:txBody>
      </p:sp>
      <p:sp>
        <p:nvSpPr>
          <p:cNvPr id="4" name="Rectangle 5"/>
          <p:cNvSpPr>
            <a:spLocks noGrp="1" noChangeArrowheads="1"/>
          </p:cNvSpPr>
          <p:nvPr>
            <p:ph type="ftr" sz="quarter" idx="11"/>
          </p:nvPr>
        </p:nvSpPr>
        <p:spPr>
          <a:ln/>
        </p:spPr>
        <p:txBody>
          <a:bodyPr/>
          <a:lstStyle>
            <a:lvl1pPr>
              <a:defRPr/>
            </a:lvl1pPr>
          </a:lstStyle>
          <a:p>
            <a:endParaRPr lang="en-US"/>
          </a:p>
        </p:txBody>
      </p:sp>
      <p:sp>
        <p:nvSpPr>
          <p:cNvPr id="5" name="Rectangle 6"/>
          <p:cNvSpPr>
            <a:spLocks noGrp="1" noChangeArrowheads="1"/>
          </p:cNvSpPr>
          <p:nvPr>
            <p:ph type="sldNum" sz="quarter" idx="12"/>
          </p:nvPr>
        </p:nvSpPr>
        <p:spPr>
          <a:ln/>
        </p:spPr>
        <p:txBody>
          <a:bodyPr/>
          <a:lstStyle>
            <a:lvl1pPr>
              <a:defRPr/>
            </a:lvl1pPr>
          </a:lstStyle>
          <a:p>
            <a:fld id="{60F24322-C681-4A9E-A9B8-119935731C5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US"/>
          </a:p>
        </p:txBody>
      </p:sp>
      <p:sp>
        <p:nvSpPr>
          <p:cNvPr id="3" name="Rectangle 5"/>
          <p:cNvSpPr>
            <a:spLocks noGrp="1" noChangeArrowheads="1"/>
          </p:cNvSpPr>
          <p:nvPr>
            <p:ph type="ftr" sz="quarter" idx="11"/>
          </p:nvPr>
        </p:nvSpPr>
        <p:spPr>
          <a:ln/>
        </p:spPr>
        <p:txBody>
          <a:bodyPr/>
          <a:lstStyle>
            <a:lvl1pPr>
              <a:defRPr/>
            </a:lvl1pPr>
          </a:lstStyle>
          <a:p>
            <a:endParaRPr lang="en-US"/>
          </a:p>
        </p:txBody>
      </p:sp>
      <p:sp>
        <p:nvSpPr>
          <p:cNvPr id="4" name="Rectangle 6"/>
          <p:cNvSpPr>
            <a:spLocks noGrp="1" noChangeArrowheads="1"/>
          </p:cNvSpPr>
          <p:nvPr>
            <p:ph type="sldNum" sz="quarter" idx="12"/>
          </p:nvPr>
        </p:nvSpPr>
        <p:spPr>
          <a:ln/>
        </p:spPr>
        <p:txBody>
          <a:bodyPr/>
          <a:lstStyle>
            <a:lvl1pPr>
              <a:defRPr/>
            </a:lvl1pPr>
          </a:lstStyle>
          <a:p>
            <a:fld id="{44505684-4143-439A-A880-1F443BB84C3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95925E65-D675-4AB4-9EDE-CD3F4E42229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01003606-B203-4386-B9C5-8283BBCA36B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04800" y="533400"/>
            <a:ext cx="8534400" cy="1219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304800" y="1905000"/>
            <a:ext cx="8534400"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304800" y="6248400"/>
            <a:ext cx="24384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FFFFFF"/>
                </a:solidFill>
                <a:effectLst/>
                <a:latin typeface="Arial" pitchFamily="34" charset="0"/>
              </a:defRPr>
            </a:lvl1pPr>
          </a:lstStyle>
          <a:p>
            <a:endParaRPr lang="en-US"/>
          </a:p>
        </p:txBody>
      </p:sp>
      <p:sp>
        <p:nvSpPr>
          <p:cNvPr id="1029" name="Rectangle 5"/>
          <p:cNvSpPr>
            <a:spLocks noGrp="1" noChangeArrowheads="1"/>
          </p:cNvSpPr>
          <p:nvPr>
            <p:ph type="ftr" sz="quarter" idx="3"/>
          </p:nvPr>
        </p:nvSpPr>
        <p:spPr bwMode="auto">
          <a:xfrm>
            <a:off x="3048000" y="6248400"/>
            <a:ext cx="3124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rgbClr val="FFFFFF"/>
                </a:solidFill>
                <a:effectLst/>
                <a:latin typeface="Arial" pitchFamily="34" charset="0"/>
              </a:defRPr>
            </a:lvl1pPr>
          </a:lstStyle>
          <a:p>
            <a:endParaRPr lang="en-US"/>
          </a:p>
        </p:txBody>
      </p:sp>
      <p:sp>
        <p:nvSpPr>
          <p:cNvPr id="1030" name="Rectangle 6"/>
          <p:cNvSpPr>
            <a:spLocks noGrp="1" noChangeArrowheads="1"/>
          </p:cNvSpPr>
          <p:nvPr>
            <p:ph type="sldNum" sz="quarter" idx="4"/>
          </p:nvPr>
        </p:nvSpPr>
        <p:spPr bwMode="auto">
          <a:xfrm>
            <a:off x="6477000" y="6248400"/>
            <a:ext cx="2362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FFFFFF"/>
                </a:solidFill>
                <a:effectLst/>
                <a:latin typeface="Arial" pitchFamily="34" charset="0"/>
              </a:defRPr>
            </a:lvl1pPr>
          </a:lstStyle>
          <a:p>
            <a:fld id="{94A1924A-335C-4ADD-B5C7-0115E820428F}" type="slidenum">
              <a:rPr lang="en-US" smtClean="0"/>
              <a:pPr/>
              <a:t>‹#›</a:t>
            </a:fld>
            <a:endParaRPr lang="en-US"/>
          </a:p>
        </p:txBody>
      </p:sp>
    </p:spTree>
  </p:cSld>
  <p:clrMap bg1="dk2" tx1="lt1" bg2="dk1"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Arial" pitchFamily="34" charset="0"/>
        </a:defRPr>
      </a:lvl2pPr>
      <a:lvl3pPr algn="l" rtl="0" eaLnBrk="1" fontAlgn="base" hangingPunct="1">
        <a:spcBef>
          <a:spcPct val="0"/>
        </a:spcBef>
        <a:spcAft>
          <a:spcPct val="0"/>
        </a:spcAft>
        <a:defRPr sz="4400" b="1">
          <a:solidFill>
            <a:schemeClr val="tx2"/>
          </a:solidFill>
          <a:latin typeface="Arial" pitchFamily="34" charset="0"/>
        </a:defRPr>
      </a:lvl3pPr>
      <a:lvl4pPr algn="l" rtl="0" eaLnBrk="1" fontAlgn="base" hangingPunct="1">
        <a:spcBef>
          <a:spcPct val="0"/>
        </a:spcBef>
        <a:spcAft>
          <a:spcPct val="0"/>
        </a:spcAft>
        <a:defRPr sz="4400" b="1">
          <a:solidFill>
            <a:schemeClr val="tx2"/>
          </a:solidFill>
          <a:latin typeface="Arial" pitchFamily="34" charset="0"/>
        </a:defRPr>
      </a:lvl4pPr>
      <a:lvl5pPr algn="l" rtl="0" eaLnBrk="1" fontAlgn="base" hangingPunct="1">
        <a:spcBef>
          <a:spcPct val="0"/>
        </a:spcBef>
        <a:spcAft>
          <a:spcPct val="0"/>
        </a:spcAft>
        <a:defRPr sz="4400" b="1">
          <a:solidFill>
            <a:schemeClr val="tx2"/>
          </a:solidFill>
          <a:latin typeface="Arial" pitchFamily="34" charset="0"/>
        </a:defRPr>
      </a:lvl5pPr>
      <a:lvl6pPr marL="457200" algn="l" rtl="0" eaLnBrk="1" fontAlgn="base" hangingPunct="1">
        <a:spcBef>
          <a:spcPct val="0"/>
        </a:spcBef>
        <a:spcAft>
          <a:spcPct val="0"/>
        </a:spcAft>
        <a:defRPr sz="4400" b="1">
          <a:solidFill>
            <a:schemeClr val="tx2"/>
          </a:solidFill>
          <a:latin typeface="Arial" pitchFamily="34" charset="0"/>
        </a:defRPr>
      </a:lvl6pPr>
      <a:lvl7pPr marL="914400" algn="l" rtl="0" eaLnBrk="1" fontAlgn="base" hangingPunct="1">
        <a:spcBef>
          <a:spcPct val="0"/>
        </a:spcBef>
        <a:spcAft>
          <a:spcPct val="0"/>
        </a:spcAft>
        <a:defRPr sz="4400" b="1">
          <a:solidFill>
            <a:schemeClr val="tx2"/>
          </a:solidFill>
          <a:latin typeface="Arial" pitchFamily="34" charset="0"/>
        </a:defRPr>
      </a:lvl7pPr>
      <a:lvl8pPr marL="1371600" algn="l" rtl="0" eaLnBrk="1" fontAlgn="base" hangingPunct="1">
        <a:spcBef>
          <a:spcPct val="0"/>
        </a:spcBef>
        <a:spcAft>
          <a:spcPct val="0"/>
        </a:spcAft>
        <a:defRPr sz="4400" b="1">
          <a:solidFill>
            <a:schemeClr val="tx2"/>
          </a:solidFill>
          <a:latin typeface="Arial" pitchFamily="34" charset="0"/>
        </a:defRPr>
      </a:lvl8pPr>
      <a:lvl9pPr marL="1828800" algn="l" rtl="0" eaLnBrk="1" fontAlgn="base" hangingPunct="1">
        <a:spcBef>
          <a:spcPct val="0"/>
        </a:spcBef>
        <a:spcAft>
          <a:spcPct val="0"/>
        </a:spcAft>
        <a:defRPr sz="4400" b="1">
          <a:solidFill>
            <a:schemeClr val="tx2"/>
          </a:solidFill>
          <a:latin typeface="Arial" pitchFamily="34" charset="0"/>
        </a:defRPr>
      </a:lvl9pPr>
    </p:titleStyle>
    <p:bodyStyle>
      <a:lvl1pPr marL="342900" indent="-342900" algn="l" rtl="0" eaLnBrk="1" fontAlgn="base" hangingPunct="1">
        <a:spcBef>
          <a:spcPct val="20000"/>
        </a:spcBef>
        <a:spcAft>
          <a:spcPct val="0"/>
        </a:spcAft>
        <a:buChar char="•"/>
        <a:defRPr sz="3200">
          <a:solidFill>
            <a:srgbClr val="FFFFFF"/>
          </a:solidFill>
          <a:latin typeface="+mn-lt"/>
          <a:ea typeface="+mn-ea"/>
          <a:cs typeface="+mn-cs"/>
        </a:defRPr>
      </a:lvl1pPr>
      <a:lvl2pPr marL="742950" indent="-285750" algn="l" rtl="0" eaLnBrk="1" fontAlgn="base" hangingPunct="1">
        <a:spcBef>
          <a:spcPct val="20000"/>
        </a:spcBef>
        <a:spcAft>
          <a:spcPct val="0"/>
        </a:spcAft>
        <a:buChar char="–"/>
        <a:defRPr sz="2800">
          <a:solidFill>
            <a:srgbClr val="FFFFFF"/>
          </a:solidFill>
          <a:latin typeface="+mn-lt"/>
        </a:defRPr>
      </a:lvl2pPr>
      <a:lvl3pPr marL="1143000" indent="-228600" algn="l" rtl="0" eaLnBrk="1" fontAlgn="base" hangingPunct="1">
        <a:spcBef>
          <a:spcPct val="20000"/>
        </a:spcBef>
        <a:spcAft>
          <a:spcPct val="0"/>
        </a:spcAft>
        <a:buChar char="•"/>
        <a:defRPr sz="2400">
          <a:solidFill>
            <a:srgbClr val="FFFFFF"/>
          </a:solidFill>
          <a:latin typeface="+mn-lt"/>
        </a:defRPr>
      </a:lvl3pPr>
      <a:lvl4pPr marL="1600200" indent="-228600" algn="l" rtl="0" eaLnBrk="1" fontAlgn="base" hangingPunct="1">
        <a:spcBef>
          <a:spcPct val="20000"/>
        </a:spcBef>
        <a:spcAft>
          <a:spcPct val="0"/>
        </a:spcAft>
        <a:buChar char="–"/>
        <a:defRPr sz="2000">
          <a:solidFill>
            <a:srgbClr val="FFFFFF"/>
          </a:solidFill>
          <a:latin typeface="+mn-lt"/>
        </a:defRPr>
      </a:lvl4pPr>
      <a:lvl5pPr marL="2057400" indent="-228600" algn="l" rtl="0" eaLnBrk="1" fontAlgn="base" hangingPunct="1">
        <a:spcBef>
          <a:spcPct val="20000"/>
        </a:spcBef>
        <a:spcAft>
          <a:spcPct val="0"/>
        </a:spcAft>
        <a:buChar char="»"/>
        <a:defRPr sz="2000">
          <a:solidFill>
            <a:srgbClr val="FFFFFF"/>
          </a:solidFill>
          <a:latin typeface="+mn-lt"/>
        </a:defRPr>
      </a:lvl5pPr>
      <a:lvl6pPr marL="2514600" indent="-228600" algn="l" rtl="0" eaLnBrk="1" fontAlgn="base" hangingPunct="1">
        <a:spcBef>
          <a:spcPct val="20000"/>
        </a:spcBef>
        <a:spcAft>
          <a:spcPct val="0"/>
        </a:spcAft>
        <a:buChar char="»"/>
        <a:defRPr sz="2000">
          <a:solidFill>
            <a:srgbClr val="FFFFFF"/>
          </a:solidFill>
          <a:latin typeface="+mn-lt"/>
        </a:defRPr>
      </a:lvl6pPr>
      <a:lvl7pPr marL="2971800" indent="-228600" algn="l" rtl="0" eaLnBrk="1" fontAlgn="base" hangingPunct="1">
        <a:spcBef>
          <a:spcPct val="20000"/>
        </a:spcBef>
        <a:spcAft>
          <a:spcPct val="0"/>
        </a:spcAft>
        <a:buChar char="»"/>
        <a:defRPr sz="2000">
          <a:solidFill>
            <a:srgbClr val="FFFFFF"/>
          </a:solidFill>
          <a:latin typeface="+mn-lt"/>
        </a:defRPr>
      </a:lvl7pPr>
      <a:lvl8pPr marL="3429000" indent="-228600" algn="l" rtl="0" eaLnBrk="1" fontAlgn="base" hangingPunct="1">
        <a:spcBef>
          <a:spcPct val="20000"/>
        </a:spcBef>
        <a:spcAft>
          <a:spcPct val="0"/>
        </a:spcAft>
        <a:buChar char="»"/>
        <a:defRPr sz="2000">
          <a:solidFill>
            <a:srgbClr val="FFFFFF"/>
          </a:solidFill>
          <a:latin typeface="+mn-lt"/>
        </a:defRPr>
      </a:lvl8pPr>
      <a:lvl9pPr marL="3886200" indent="-228600" algn="l" rtl="0" eaLnBrk="1" fontAlgn="base" hangingPunct="1">
        <a:spcBef>
          <a:spcPct val="20000"/>
        </a:spcBef>
        <a:spcAft>
          <a:spcPct val="0"/>
        </a:spcAft>
        <a:buChar char="»"/>
        <a:defRPr sz="2000">
          <a:solidFill>
            <a:srgbClr val="FFFF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AISI</a:t>
            </a:r>
            <a:endParaRPr lang="en-US" dirty="0"/>
          </a:p>
        </p:txBody>
      </p:sp>
      <p:sp>
        <p:nvSpPr>
          <p:cNvPr id="3" name="Subtitle 2"/>
          <p:cNvSpPr>
            <a:spLocks noGrp="1"/>
          </p:cNvSpPr>
          <p:nvPr>
            <p:ph type="subTitle" idx="1"/>
          </p:nvPr>
        </p:nvSpPr>
        <p:spPr/>
        <p:txBody>
          <a:bodyPr/>
          <a:lstStyle/>
          <a:p>
            <a:r>
              <a:rPr lang="en-US" dirty="0" smtClean="0"/>
              <a:t>October 27, 2009</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1"/>
          <p:cNvSpPr>
            <a:spLocks noGrp="1" noChangeArrowheads="1"/>
          </p:cNvSpPr>
          <p:nvPr>
            <p:ph type="title"/>
          </p:nvPr>
        </p:nvSpPr>
        <p:spPr>
          <a:ln/>
        </p:spPr>
        <p:txBody>
          <a:bodyPr/>
          <a:lstStyle/>
          <a:p>
            <a:pPr algn="ctr"/>
            <a:r>
              <a:rPr lang="en-US" sz="4900" dirty="0">
                <a:solidFill>
                  <a:srgbClr val="AE1F15"/>
                </a:solidFill>
              </a:rPr>
              <a:t>Round Two</a:t>
            </a:r>
          </a:p>
        </p:txBody>
      </p:sp>
      <p:pic>
        <p:nvPicPr>
          <p:cNvPr id="4" name="Picture 6"/>
          <p:cNvPicPr>
            <a:picLocks noChangeAspect="1" noChangeArrowheads="1"/>
          </p:cNvPicPr>
          <p:nvPr/>
        </p:nvPicPr>
        <p:blipFill>
          <a:blip r:embed="rId3" cstate="print"/>
          <a:srcRect/>
          <a:stretch>
            <a:fillRect/>
          </a:stretch>
        </p:blipFill>
        <p:spPr bwMode="auto">
          <a:xfrm>
            <a:off x="1066800" y="1524000"/>
            <a:ext cx="7158990" cy="477266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Line 1"/>
          <p:cNvSpPr>
            <a:spLocks noChangeShapeType="1"/>
          </p:cNvSpPr>
          <p:nvPr/>
        </p:nvSpPr>
        <p:spPr bwMode="auto">
          <a:xfrm>
            <a:off x="457200" y="1383030"/>
            <a:ext cx="8229600" cy="0"/>
          </a:xfrm>
          <a:prstGeom prst="line">
            <a:avLst/>
          </a:prstGeom>
          <a:noFill/>
          <a:ln w="9525">
            <a:solidFill>
              <a:srgbClr val="9A9A9A"/>
            </a:solidFill>
            <a:round/>
            <a:headEnd/>
            <a:tailEnd/>
          </a:ln>
        </p:spPr>
        <p:txBody>
          <a:bodyPr lIns="82296" tIns="41148" rIns="82296" bIns="41148"/>
          <a:lstStyle/>
          <a:p>
            <a:endParaRPr lang="en-US"/>
          </a:p>
        </p:txBody>
      </p:sp>
      <p:sp>
        <p:nvSpPr>
          <p:cNvPr id="39938" name="Rectangle 2"/>
          <p:cNvSpPr>
            <a:spLocks noGrp="1" noChangeArrowheads="1"/>
          </p:cNvSpPr>
          <p:nvPr>
            <p:ph type="title"/>
          </p:nvPr>
        </p:nvSpPr>
        <p:spPr>
          <a:ln/>
        </p:spPr>
        <p:txBody>
          <a:bodyPr/>
          <a:lstStyle/>
          <a:p>
            <a:r>
              <a:rPr lang="en-US"/>
              <a:t>Round Two: How to Play</a:t>
            </a:r>
          </a:p>
        </p:txBody>
      </p:sp>
      <p:sp>
        <p:nvSpPr>
          <p:cNvPr id="39939" name="Rectangle 3"/>
          <p:cNvSpPr>
            <a:spLocks noGrp="1" noChangeArrowheads="1"/>
          </p:cNvSpPr>
          <p:nvPr>
            <p:ph type="body" idx="1"/>
          </p:nvPr>
        </p:nvSpPr>
        <p:spPr>
          <a:ln/>
        </p:spPr>
        <p:txBody>
          <a:bodyPr/>
          <a:lstStyle/>
          <a:p>
            <a:r>
              <a:rPr lang="en-US" dirty="0">
                <a:solidFill>
                  <a:schemeClr val="tx2"/>
                </a:solidFill>
              </a:rPr>
              <a:t>The rules are basically the same as in round one.</a:t>
            </a:r>
          </a:p>
          <a:p>
            <a:r>
              <a:rPr lang="en-US" dirty="0">
                <a:solidFill>
                  <a:schemeClr val="tx2"/>
                </a:solidFill>
              </a:rPr>
              <a:t>This time, trade cards within your small group to reach the </a:t>
            </a:r>
            <a:r>
              <a:rPr lang="en-US" dirty="0">
                <a:solidFill>
                  <a:srgbClr val="FFFF00"/>
                </a:solidFill>
              </a:rPr>
              <a:t>highest group score</a:t>
            </a:r>
            <a:r>
              <a:rPr lang="en-US" dirty="0">
                <a:solidFill>
                  <a:schemeClr val="tx2"/>
                </a:solidFill>
              </a:rPr>
              <a:t>.</a:t>
            </a:r>
          </a:p>
          <a:p>
            <a:r>
              <a:rPr lang="en-US" dirty="0">
                <a:solidFill>
                  <a:schemeClr val="tx2"/>
                </a:solidFill>
              </a:rPr>
              <a:t>Each player still must trade a card </a:t>
            </a:r>
            <a:r>
              <a:rPr lang="en-US" dirty="0">
                <a:solidFill>
                  <a:srgbClr val="FFFF00"/>
                </a:solidFill>
              </a:rPr>
              <a:t>at least once.</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AutoShape 1"/>
          <p:cNvSpPr>
            <a:spLocks/>
          </p:cNvSpPr>
          <p:nvPr/>
        </p:nvSpPr>
        <p:spPr bwMode="auto">
          <a:xfrm>
            <a:off x="3124200" y="1524000"/>
            <a:ext cx="2800350" cy="4206240"/>
          </a:xfrm>
          <a:prstGeom prst="roundRect">
            <a:avLst>
              <a:gd name="adj" fmla="val 6120"/>
            </a:avLst>
          </a:prstGeom>
          <a:solidFill>
            <a:srgbClr val="747474"/>
          </a:solidFill>
          <a:ln w="127000">
            <a:solidFill>
              <a:srgbClr val="FFFFFF"/>
            </a:solidFill>
            <a:round/>
            <a:headEnd/>
            <a:tailEnd/>
          </a:ln>
          <a:effectLst>
            <a:outerShdw algn="ctr" rotWithShape="0">
              <a:schemeClr val="bg2">
                <a:alpha val="59999"/>
              </a:schemeClr>
            </a:outerShdw>
          </a:effectLst>
        </p:spPr>
        <p:txBody>
          <a:bodyPr lIns="82296" tIns="41148" rIns="82296" bIns="41148"/>
          <a:lstStyle/>
          <a:p>
            <a:pPr algn="ctr"/>
            <a:endParaRPr lang="en-US" sz="9600" dirty="0" smtClean="0">
              <a:solidFill>
                <a:srgbClr val="FFFFFF"/>
              </a:solidFill>
              <a:latin typeface="Helvetica Neue" pitchFamily="80" charset="0"/>
              <a:sym typeface="Helvetica Neue" pitchFamily="80" charset="0"/>
            </a:endParaRPr>
          </a:p>
          <a:p>
            <a:pPr algn="ctr"/>
            <a:r>
              <a:rPr lang="en-US" sz="9600" dirty="0" smtClean="0">
                <a:solidFill>
                  <a:schemeClr val="tx2"/>
                </a:solidFill>
              </a:rPr>
              <a:t>GO</a:t>
            </a:r>
            <a:endParaRPr lang="en-US" sz="9600" dirty="0" smtClean="0">
              <a:solidFill>
                <a:schemeClr val="tx2"/>
              </a:solidFill>
            </a:endParaRPr>
          </a:p>
          <a:p>
            <a:pPr algn="ctr"/>
            <a:endParaRPr lang="en-US"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AutoShape 1"/>
          <p:cNvSpPr>
            <a:spLocks/>
          </p:cNvSpPr>
          <p:nvPr/>
        </p:nvSpPr>
        <p:spPr bwMode="auto">
          <a:xfrm>
            <a:off x="2667000" y="2057400"/>
            <a:ext cx="4206240" cy="2800350"/>
          </a:xfrm>
          <a:prstGeom prst="roundRect">
            <a:avLst>
              <a:gd name="adj" fmla="val 6120"/>
            </a:avLst>
          </a:prstGeom>
          <a:solidFill>
            <a:srgbClr val="AE1F15"/>
          </a:solidFill>
          <a:ln w="127000">
            <a:solidFill>
              <a:srgbClr val="FFFFFF"/>
            </a:solidFill>
            <a:round/>
            <a:headEnd/>
            <a:tailEnd/>
          </a:ln>
          <a:effectLst>
            <a:outerShdw algn="ctr" rotWithShape="0">
              <a:schemeClr val="bg2">
                <a:alpha val="59999"/>
              </a:schemeClr>
            </a:outerShdw>
          </a:effectLst>
        </p:spPr>
        <p:txBody>
          <a:bodyPr lIns="82296" tIns="41148" rIns="82296" bIns="41148"/>
          <a:lstStyle/>
          <a:p>
            <a:endParaRPr lang="en-US"/>
          </a:p>
        </p:txBody>
      </p:sp>
      <p:sp>
        <p:nvSpPr>
          <p:cNvPr id="44035" name="Rectangle 3"/>
          <p:cNvSpPr>
            <a:spLocks/>
          </p:cNvSpPr>
          <p:nvPr/>
        </p:nvSpPr>
        <p:spPr bwMode="auto">
          <a:xfrm>
            <a:off x="1110140" y="5333792"/>
            <a:ext cx="6828857" cy="415498"/>
          </a:xfrm>
          <a:prstGeom prst="rect">
            <a:avLst/>
          </a:prstGeom>
          <a:noFill/>
          <a:ln w="9525">
            <a:noFill/>
            <a:miter lim="800000"/>
            <a:headEnd/>
            <a:tailEnd/>
          </a:ln>
        </p:spPr>
        <p:txBody>
          <a:bodyPr wrap="none" lIns="0" tIns="0" rIns="0" bIns="0" anchor="b">
            <a:spAutoFit/>
          </a:bodyPr>
          <a:lstStyle/>
          <a:p>
            <a:pPr>
              <a:spcBef>
                <a:spcPts val="3420"/>
              </a:spcBef>
            </a:pPr>
            <a:r>
              <a:rPr lang="en-US" sz="2700" dirty="0">
                <a:solidFill>
                  <a:srgbClr val="747474"/>
                </a:solidFill>
                <a:latin typeface="Helvetica Neue" pitchFamily="80" charset="0"/>
                <a:ea typeface="Helvetica Neue" pitchFamily="80" charset="0"/>
                <a:cs typeface="Helvetica Neue" pitchFamily="80" charset="0"/>
                <a:sym typeface="Helvetica Neue" pitchFamily="80" charset="0"/>
              </a:rPr>
              <a:t>Total both </a:t>
            </a:r>
            <a:r>
              <a:rPr lang="en-US" sz="2700" dirty="0">
                <a:solidFill>
                  <a:srgbClr val="AE1F15"/>
                </a:solidFill>
                <a:latin typeface="Helvetica Neue" pitchFamily="80" charset="0"/>
                <a:ea typeface="Helvetica Neue" pitchFamily="80" charset="0"/>
                <a:cs typeface="Helvetica Neue" pitchFamily="80" charset="0"/>
                <a:sym typeface="Helvetica Neue" pitchFamily="80" charset="0"/>
              </a:rPr>
              <a:t>individual</a:t>
            </a:r>
            <a:r>
              <a:rPr lang="en-US" sz="2700" dirty="0">
                <a:solidFill>
                  <a:srgbClr val="747474"/>
                </a:solidFill>
                <a:latin typeface="Helvetica Neue" pitchFamily="80" charset="0"/>
                <a:ea typeface="Helvetica Neue" pitchFamily="80" charset="0"/>
                <a:cs typeface="Helvetica Neue" pitchFamily="80" charset="0"/>
                <a:sym typeface="Helvetica Neue" pitchFamily="80" charset="0"/>
              </a:rPr>
              <a:t> and </a:t>
            </a:r>
            <a:r>
              <a:rPr lang="en-US" sz="2700" dirty="0">
                <a:solidFill>
                  <a:srgbClr val="AE1F15"/>
                </a:solidFill>
                <a:latin typeface="Helvetica Neue" pitchFamily="80" charset="0"/>
                <a:ea typeface="Helvetica Neue" pitchFamily="80" charset="0"/>
                <a:cs typeface="Helvetica Neue" pitchFamily="80" charset="0"/>
                <a:sym typeface="Helvetica Neue" pitchFamily="80" charset="0"/>
              </a:rPr>
              <a:t>small-group</a:t>
            </a:r>
            <a:r>
              <a:rPr lang="en-US" sz="2700" dirty="0">
                <a:solidFill>
                  <a:srgbClr val="747474"/>
                </a:solidFill>
                <a:latin typeface="Helvetica Neue" pitchFamily="80" charset="0"/>
                <a:ea typeface="Helvetica Neue" pitchFamily="80" charset="0"/>
                <a:cs typeface="Helvetica Neue" pitchFamily="80" charset="0"/>
                <a:sym typeface="Helvetica Neue" pitchFamily="80" charset="0"/>
              </a:rPr>
              <a:t> scores.</a:t>
            </a:r>
          </a:p>
        </p:txBody>
      </p:sp>
      <p:sp>
        <p:nvSpPr>
          <p:cNvPr id="5" name="TextBox 4"/>
          <p:cNvSpPr txBox="1"/>
          <p:nvPr/>
        </p:nvSpPr>
        <p:spPr>
          <a:xfrm>
            <a:off x="3505200" y="2819400"/>
            <a:ext cx="2438400" cy="1015663"/>
          </a:xfrm>
          <a:prstGeom prst="rect">
            <a:avLst/>
          </a:prstGeom>
          <a:noFill/>
        </p:spPr>
        <p:txBody>
          <a:bodyPr wrap="square" rtlCol="0">
            <a:spAutoFit/>
          </a:bodyPr>
          <a:lstStyle/>
          <a:p>
            <a:pPr algn="ctr"/>
            <a:r>
              <a:rPr lang="en-US" sz="6000" dirty="0" smtClean="0">
                <a:solidFill>
                  <a:schemeClr val="tx2"/>
                </a:solidFill>
              </a:rPr>
              <a:t>STOP</a:t>
            </a:r>
            <a:endParaRPr lang="en-US" sz="6000" dirty="0">
              <a:solidFill>
                <a:schemeClr val="tx2"/>
              </a:solidFill>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Line 1"/>
          <p:cNvSpPr>
            <a:spLocks noChangeShapeType="1"/>
          </p:cNvSpPr>
          <p:nvPr/>
        </p:nvSpPr>
        <p:spPr bwMode="auto">
          <a:xfrm>
            <a:off x="457200" y="1383030"/>
            <a:ext cx="8229600" cy="0"/>
          </a:xfrm>
          <a:prstGeom prst="line">
            <a:avLst/>
          </a:prstGeom>
          <a:noFill/>
          <a:ln w="9525">
            <a:solidFill>
              <a:srgbClr val="9A9A9A"/>
            </a:solidFill>
            <a:round/>
            <a:headEnd/>
            <a:tailEnd/>
          </a:ln>
        </p:spPr>
        <p:txBody>
          <a:bodyPr lIns="82296" tIns="41148" rIns="82296" bIns="41148"/>
          <a:lstStyle/>
          <a:p>
            <a:endParaRPr lang="en-US"/>
          </a:p>
        </p:txBody>
      </p:sp>
      <p:sp>
        <p:nvSpPr>
          <p:cNvPr id="45058" name="Rectangle 2"/>
          <p:cNvSpPr>
            <a:spLocks noGrp="1" noChangeArrowheads="1"/>
          </p:cNvSpPr>
          <p:nvPr>
            <p:ph type="title"/>
          </p:nvPr>
        </p:nvSpPr>
        <p:spPr>
          <a:xfrm>
            <a:off x="342900" y="274320"/>
            <a:ext cx="8343900" cy="982980"/>
          </a:xfrm>
          <a:ln/>
        </p:spPr>
        <p:txBody>
          <a:bodyPr/>
          <a:lstStyle/>
          <a:p>
            <a:r>
              <a:rPr lang="en-US"/>
              <a:t>Changed Interactions?</a:t>
            </a:r>
          </a:p>
        </p:txBody>
      </p:sp>
      <p:sp>
        <p:nvSpPr>
          <p:cNvPr id="45059" name="Rectangle 3"/>
          <p:cNvSpPr>
            <a:spLocks noGrp="1" noChangeArrowheads="1"/>
          </p:cNvSpPr>
          <p:nvPr>
            <p:ph type="body" idx="1"/>
          </p:nvPr>
        </p:nvSpPr>
        <p:spPr>
          <a:xfrm>
            <a:off x="342900" y="1508760"/>
            <a:ext cx="5783580" cy="4617720"/>
          </a:xfrm>
          <a:ln/>
        </p:spPr>
        <p:txBody>
          <a:bodyPr/>
          <a:lstStyle/>
          <a:p>
            <a:endParaRPr lang="en-US" sz="2500" dirty="0">
              <a:solidFill>
                <a:schemeClr val="tx1"/>
              </a:solidFill>
            </a:endParaRPr>
          </a:p>
          <a:p>
            <a:r>
              <a:rPr lang="en-US" sz="2500" dirty="0">
                <a:solidFill>
                  <a:schemeClr val="tx2"/>
                </a:solidFill>
              </a:rPr>
              <a:t>What changed?  </a:t>
            </a:r>
          </a:p>
          <a:p>
            <a:r>
              <a:rPr lang="en-US" sz="2500" dirty="0">
                <a:solidFill>
                  <a:schemeClr val="tx2"/>
                </a:solidFill>
              </a:rPr>
              <a:t>Why?</a:t>
            </a:r>
            <a:endParaRPr lang="en-US" sz="2200" dirty="0">
              <a:solidFill>
                <a:schemeClr val="tx2"/>
              </a:solidFill>
            </a:endParaRPr>
          </a:p>
          <a:p>
            <a:pPr>
              <a:buClr>
                <a:srgbClr val="AE1F15"/>
              </a:buClr>
            </a:pPr>
            <a:endParaRPr lang="en-US" sz="2200" dirty="0">
              <a:solidFill>
                <a:srgbClr val="AE1F15"/>
              </a:solidFill>
            </a:endParaRPr>
          </a:p>
        </p:txBody>
      </p:sp>
      <p:pic>
        <p:nvPicPr>
          <p:cNvPr id="45060" name="Picture 4"/>
          <p:cNvPicPr>
            <a:picLocks noChangeAspect="1" noChangeArrowheads="1"/>
          </p:cNvPicPr>
          <p:nvPr/>
        </p:nvPicPr>
        <p:blipFill>
          <a:blip r:embed="rId3" cstate="print"/>
          <a:srcRect/>
          <a:stretch>
            <a:fillRect/>
          </a:stretch>
        </p:blipFill>
        <p:spPr bwMode="auto">
          <a:xfrm>
            <a:off x="3886200" y="2286000"/>
            <a:ext cx="2225993" cy="3646170"/>
          </a:xfrm>
          <a:prstGeom prst="rect">
            <a:avLst/>
          </a:prstGeom>
          <a:noFill/>
          <a:ln w="139700">
            <a:noFill/>
            <a:miter lim="800000"/>
            <a:headEnd/>
            <a:tailEnd/>
          </a:ln>
        </p:spPr>
      </p:pic>
      <p:sp>
        <p:nvSpPr>
          <p:cNvPr id="45061" name="AutoShape 5"/>
          <p:cNvSpPr>
            <a:spLocks/>
          </p:cNvSpPr>
          <p:nvPr/>
        </p:nvSpPr>
        <p:spPr bwMode="auto">
          <a:xfrm>
            <a:off x="6400800" y="2286000"/>
            <a:ext cx="2160270" cy="3566160"/>
          </a:xfrm>
          <a:prstGeom prst="roundRect">
            <a:avLst>
              <a:gd name="adj" fmla="val 7935"/>
            </a:avLst>
          </a:prstGeom>
          <a:solidFill>
            <a:srgbClr val="60A024"/>
          </a:solidFill>
          <a:ln w="25400">
            <a:noFill/>
            <a:round/>
            <a:headEnd/>
            <a:tailEnd/>
          </a:ln>
        </p:spPr>
        <p:txBody>
          <a:bodyPr lIns="82296" tIns="41148" rIns="82296" bIns="41148"/>
          <a:lstStyle/>
          <a:p>
            <a:endParaRPr lang="en-US"/>
          </a:p>
        </p:txBody>
      </p:sp>
      <p:sp>
        <p:nvSpPr>
          <p:cNvPr id="45062" name="Rectangle 6"/>
          <p:cNvSpPr>
            <a:spLocks/>
          </p:cNvSpPr>
          <p:nvPr/>
        </p:nvSpPr>
        <p:spPr bwMode="auto">
          <a:xfrm>
            <a:off x="6553200" y="2286000"/>
            <a:ext cx="1840230" cy="3726180"/>
          </a:xfrm>
          <a:prstGeom prst="rect">
            <a:avLst/>
          </a:prstGeom>
          <a:noFill/>
          <a:ln w="9525">
            <a:noFill/>
            <a:miter lim="800000"/>
            <a:headEnd/>
            <a:tailEnd/>
          </a:ln>
        </p:spPr>
        <p:txBody>
          <a:bodyPr lIns="0" tIns="0" rIns="0" bIns="0" anchor="ctr"/>
          <a:lstStyle/>
          <a:p>
            <a:r>
              <a:rPr lang="en-US" sz="24000" dirty="0">
                <a:solidFill>
                  <a:srgbClr val="FFFFFF"/>
                </a:solidFill>
                <a:latin typeface="Helvetica" pitchFamily="80" charset="0"/>
                <a:cs typeface="Helvetica" pitchFamily="80" charset="0"/>
                <a:sym typeface="Helvetica" pitchFamily="80" charset="0"/>
              </a:rPr>
              <a:t>?</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Critical Friends</a:t>
            </a:r>
            <a:endParaRPr lang="en-US" dirty="0"/>
          </a:p>
        </p:txBody>
      </p:sp>
      <p:sp>
        <p:nvSpPr>
          <p:cNvPr id="4" name="Content Placeholder 3"/>
          <p:cNvSpPr>
            <a:spLocks noGrp="1"/>
          </p:cNvSpPr>
          <p:nvPr>
            <p:ph sz="half" idx="1"/>
          </p:nvPr>
        </p:nvSpPr>
        <p:spPr/>
        <p:txBody>
          <a:bodyPr/>
          <a:lstStyle/>
          <a:p>
            <a:r>
              <a:rPr lang="en-US" dirty="0" smtClean="0"/>
              <a:t>What have you done?</a:t>
            </a:r>
          </a:p>
          <a:p>
            <a:r>
              <a:rPr lang="en-US" dirty="0" smtClean="0"/>
              <a:t>What have you learned?</a:t>
            </a:r>
          </a:p>
          <a:p>
            <a:r>
              <a:rPr lang="en-US" dirty="0" smtClean="0"/>
              <a:t>What research are you reading or what </a:t>
            </a:r>
            <a:r>
              <a:rPr lang="en-US" dirty="0" err="1" smtClean="0"/>
              <a:t>p.d</a:t>
            </a:r>
            <a:r>
              <a:rPr lang="en-US" dirty="0" smtClean="0"/>
              <a:t>. are you attending?</a:t>
            </a:r>
          </a:p>
          <a:p>
            <a:r>
              <a:rPr lang="en-US" dirty="0" smtClean="0"/>
              <a:t>What did you accomplish in September?</a:t>
            </a:r>
            <a:endParaRPr lang="en-US" dirty="0"/>
          </a:p>
        </p:txBody>
      </p:sp>
      <p:pic>
        <p:nvPicPr>
          <p:cNvPr id="39938" name="Picture 2" descr="D:\Documents and Settings\lsteele\Local Settings\Temporary Internet Files\Content.IE5\OJ3TLY0G\MCj03589670000[1].wmf"/>
          <p:cNvPicPr>
            <a:picLocks noGrp="1" noChangeAspect="1" noChangeArrowheads="1"/>
          </p:cNvPicPr>
          <p:nvPr>
            <p:ph sz="half" idx="2"/>
          </p:nvPr>
        </p:nvPicPr>
        <p:blipFill>
          <a:blip r:embed="rId3" cstate="print"/>
          <a:srcRect/>
          <a:stretch>
            <a:fillRect/>
          </a:stretch>
        </p:blipFill>
        <p:spPr bwMode="auto">
          <a:xfrm>
            <a:off x="5029200" y="2209800"/>
            <a:ext cx="3048000" cy="304800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News ‘n Notes:</a:t>
            </a:r>
          </a:p>
        </p:txBody>
      </p:sp>
      <p:sp>
        <p:nvSpPr>
          <p:cNvPr id="15363" name="Content Placeholder 2"/>
          <p:cNvSpPr>
            <a:spLocks noGrp="1"/>
          </p:cNvSpPr>
          <p:nvPr>
            <p:ph idx="1"/>
          </p:nvPr>
        </p:nvSpPr>
        <p:spPr/>
        <p:txBody>
          <a:bodyPr/>
          <a:lstStyle/>
          <a:p>
            <a:pPr eaLnBrk="1" hangingPunct="1"/>
            <a:r>
              <a:rPr lang="en-US" dirty="0" smtClean="0"/>
              <a:t>News ‘n Notes</a:t>
            </a:r>
          </a:p>
          <a:p>
            <a:pPr lvl="1" eaLnBrk="1" hangingPunct="1">
              <a:buNone/>
            </a:pPr>
            <a:endParaRPr lang="en-US" dirty="0" smtClean="0"/>
          </a:p>
          <a:p>
            <a:pPr eaLnBrk="1" hangingPunct="1"/>
            <a:r>
              <a:rPr lang="en-US" dirty="0" smtClean="0"/>
              <a:t>AISI Measures</a:t>
            </a:r>
          </a:p>
          <a:p>
            <a:pPr lvl="1" eaLnBrk="1" hangingPunct="1"/>
            <a:r>
              <a:rPr lang="en-US" dirty="0" smtClean="0"/>
              <a:t>AISI wiki</a:t>
            </a:r>
          </a:p>
          <a:p>
            <a:pPr lvl="1" eaLnBrk="1" hangingPunct="1"/>
            <a:r>
              <a:rPr lang="en-US" dirty="0" smtClean="0"/>
              <a:t>Measures section</a:t>
            </a:r>
          </a:p>
          <a:p>
            <a:pPr lvl="1" eaLnBrk="1" hangingPunct="1"/>
            <a:r>
              <a:rPr lang="en-US" dirty="0" smtClean="0"/>
              <a:t>Discussion Board</a:t>
            </a:r>
          </a:p>
        </p:txBody>
      </p:sp>
      <p:pic>
        <p:nvPicPr>
          <p:cNvPr id="1026" name="Picture 2" descr="D:\Documents and Settings\lsteele\Local Settings\Temporary Internet Files\Content.IE5\JRRGH07P\MCj03710640000[1].wmf"/>
          <p:cNvPicPr>
            <a:picLocks noChangeAspect="1" noChangeArrowheads="1"/>
          </p:cNvPicPr>
          <p:nvPr/>
        </p:nvPicPr>
        <p:blipFill>
          <a:blip r:embed="rId3" cstate="print"/>
          <a:srcRect/>
          <a:stretch>
            <a:fillRect/>
          </a:stretch>
        </p:blipFill>
        <p:spPr bwMode="auto">
          <a:xfrm>
            <a:off x="4495800" y="2057400"/>
            <a:ext cx="3031942" cy="266700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en-US" dirty="0" smtClean="0">
                <a:solidFill>
                  <a:srgbClr val="92D050"/>
                </a:solidFill>
              </a:rPr>
              <a:t>AISI Leadership:</a:t>
            </a:r>
            <a:br>
              <a:rPr lang="en-US" dirty="0" smtClean="0">
                <a:solidFill>
                  <a:srgbClr val="92D050"/>
                </a:solidFill>
              </a:rPr>
            </a:br>
            <a:r>
              <a:rPr lang="en-US" sz="3600" dirty="0" smtClean="0">
                <a:solidFill>
                  <a:srgbClr val="92D050"/>
                </a:solidFill>
              </a:rPr>
              <a:t>Multiple </a:t>
            </a:r>
            <a:r>
              <a:rPr lang="en-US" sz="3600" dirty="0">
                <a:solidFill>
                  <a:srgbClr val="92D050"/>
                </a:solidFill>
              </a:rPr>
              <a:t>Roles and Responsibilities</a:t>
            </a:r>
          </a:p>
        </p:txBody>
      </p:sp>
      <p:sp>
        <p:nvSpPr>
          <p:cNvPr id="75779" name="Rectangle 3"/>
          <p:cNvSpPr>
            <a:spLocks noGrp="1" noChangeArrowheads="1"/>
          </p:cNvSpPr>
          <p:nvPr>
            <p:ph idx="1"/>
          </p:nvPr>
        </p:nvSpPr>
        <p:spPr/>
        <p:txBody>
          <a:bodyPr/>
          <a:lstStyle/>
          <a:p>
            <a:r>
              <a:rPr lang="en-US" dirty="0"/>
              <a:t>Essential Questions:</a:t>
            </a:r>
          </a:p>
          <a:p>
            <a:pPr lvl="1"/>
            <a:r>
              <a:rPr lang="en-US" dirty="0"/>
              <a:t>In what areas do teacher leaders demonstrate expertise</a:t>
            </a:r>
          </a:p>
          <a:p>
            <a:pPr lvl="1"/>
            <a:r>
              <a:rPr lang="en-US" dirty="0"/>
              <a:t>What are the primary roles and responsibilities of school based </a:t>
            </a:r>
            <a:r>
              <a:rPr lang="en-US" dirty="0" smtClean="0"/>
              <a:t>teacher </a:t>
            </a:r>
            <a:r>
              <a:rPr lang="en-US" dirty="0"/>
              <a:t>leaders?</a:t>
            </a:r>
          </a:p>
          <a:p>
            <a:pPr lvl="1"/>
            <a:r>
              <a:rPr lang="en-US" dirty="0"/>
              <a:t>How will I know if I am successful as a teacher leader?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AISI Leadership:  </a:t>
            </a:r>
            <a:br>
              <a:rPr lang="en-US" dirty="0" smtClean="0"/>
            </a:br>
            <a:r>
              <a:rPr lang="en-US" dirty="0" smtClean="0"/>
              <a:t>roles and responsibilities</a:t>
            </a:r>
            <a:endParaRPr lang="en-US" dirty="0"/>
          </a:p>
        </p:txBody>
      </p:sp>
      <p:sp>
        <p:nvSpPr>
          <p:cNvPr id="3" name="Content Placeholder 2"/>
          <p:cNvSpPr>
            <a:spLocks noGrp="1"/>
          </p:cNvSpPr>
          <p:nvPr>
            <p:ph idx="1"/>
          </p:nvPr>
        </p:nvSpPr>
        <p:spPr/>
        <p:txBody>
          <a:bodyPr/>
          <a:lstStyle/>
          <a:p>
            <a:r>
              <a:rPr lang="en-US" dirty="0" smtClean="0">
                <a:solidFill>
                  <a:srgbClr val="FFFF00"/>
                </a:solidFill>
              </a:rPr>
              <a:t>Critical Friend’s Group:</a:t>
            </a:r>
          </a:p>
          <a:p>
            <a:pPr lvl="1"/>
            <a:r>
              <a:rPr lang="en-US" dirty="0" smtClean="0"/>
              <a:t>What are you currently doing as an AISI leader? (roles, responsibilities)</a:t>
            </a:r>
          </a:p>
          <a:p>
            <a:pPr lvl="1"/>
            <a:r>
              <a:rPr lang="en-US" dirty="0" smtClean="0"/>
              <a:t>What other roles do you think you might assume?</a:t>
            </a:r>
          </a:p>
        </p:txBody>
      </p:sp>
      <p:pic>
        <p:nvPicPr>
          <p:cNvPr id="1026" name="Picture 2" descr="D:\Documents and Settings\lsteele\Local Settings\Temporary Internet Files\Content.IE5\YV3UB477\MCj04420200000[1].wmf"/>
          <p:cNvPicPr>
            <a:picLocks noChangeAspect="1" noChangeArrowheads="1"/>
          </p:cNvPicPr>
          <p:nvPr/>
        </p:nvPicPr>
        <p:blipFill>
          <a:blip r:embed="rId2" cstate="print"/>
          <a:srcRect/>
          <a:stretch>
            <a:fillRect/>
          </a:stretch>
        </p:blipFill>
        <p:spPr bwMode="auto">
          <a:xfrm>
            <a:off x="4876800" y="4191000"/>
            <a:ext cx="3318804" cy="2054225"/>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r>
              <a:rPr lang="en-US"/>
              <a:t>Teacher Leaders Act As:</a:t>
            </a:r>
          </a:p>
        </p:txBody>
      </p:sp>
      <p:sp>
        <p:nvSpPr>
          <p:cNvPr id="78851" name="Rectangle 3"/>
          <p:cNvSpPr>
            <a:spLocks noGrp="1" noChangeArrowheads="1"/>
          </p:cNvSpPr>
          <p:nvPr>
            <p:ph idx="1"/>
          </p:nvPr>
        </p:nvSpPr>
        <p:spPr/>
        <p:txBody>
          <a:bodyPr/>
          <a:lstStyle/>
          <a:p>
            <a:pPr marL="571500" indent="-571500">
              <a:lnSpc>
                <a:spcPct val="90000"/>
              </a:lnSpc>
              <a:buFont typeface="Wingdings" pitchFamily="2" charset="2"/>
              <a:buAutoNum type="arabicPeriod"/>
            </a:pPr>
            <a:r>
              <a:rPr lang="en-US" sz="2600" dirty="0"/>
              <a:t>Resource providers</a:t>
            </a:r>
          </a:p>
          <a:p>
            <a:pPr marL="571500" indent="-571500">
              <a:lnSpc>
                <a:spcPct val="90000"/>
              </a:lnSpc>
              <a:buFont typeface="Wingdings" pitchFamily="2" charset="2"/>
              <a:buAutoNum type="arabicPeriod"/>
            </a:pPr>
            <a:r>
              <a:rPr lang="en-US" sz="2600" dirty="0"/>
              <a:t>Data teacher leaders</a:t>
            </a:r>
          </a:p>
          <a:p>
            <a:pPr marL="571500" indent="-571500">
              <a:lnSpc>
                <a:spcPct val="90000"/>
              </a:lnSpc>
              <a:buFont typeface="Wingdings" pitchFamily="2" charset="2"/>
              <a:buAutoNum type="arabicPeriod"/>
            </a:pPr>
            <a:r>
              <a:rPr lang="en-US" sz="2600" dirty="0"/>
              <a:t>Curriculum specialists</a:t>
            </a:r>
          </a:p>
          <a:p>
            <a:pPr marL="571500" indent="-571500">
              <a:lnSpc>
                <a:spcPct val="90000"/>
              </a:lnSpc>
              <a:buFont typeface="Wingdings" pitchFamily="2" charset="2"/>
              <a:buAutoNum type="arabicPeriod"/>
            </a:pPr>
            <a:r>
              <a:rPr lang="en-US" sz="2600" dirty="0"/>
              <a:t>Instructional specialists</a:t>
            </a:r>
          </a:p>
          <a:p>
            <a:pPr marL="571500" indent="-571500">
              <a:lnSpc>
                <a:spcPct val="90000"/>
              </a:lnSpc>
              <a:buFont typeface="Wingdings" pitchFamily="2" charset="2"/>
              <a:buAutoNum type="arabicPeriod"/>
            </a:pPr>
            <a:r>
              <a:rPr lang="en-US" sz="2600" dirty="0"/>
              <a:t>Mentors</a:t>
            </a:r>
          </a:p>
          <a:p>
            <a:pPr marL="571500" indent="-571500">
              <a:lnSpc>
                <a:spcPct val="90000"/>
              </a:lnSpc>
              <a:buFont typeface="Wingdings" pitchFamily="2" charset="2"/>
              <a:buAutoNum type="arabicPeriod"/>
            </a:pPr>
            <a:r>
              <a:rPr lang="en-US" sz="2600" dirty="0"/>
              <a:t>Classroom supporters</a:t>
            </a:r>
          </a:p>
          <a:p>
            <a:pPr marL="571500" indent="-571500">
              <a:lnSpc>
                <a:spcPct val="90000"/>
              </a:lnSpc>
              <a:buFont typeface="Wingdings" pitchFamily="2" charset="2"/>
              <a:buAutoNum type="arabicPeriod"/>
            </a:pPr>
            <a:r>
              <a:rPr lang="en-US" sz="2600" dirty="0"/>
              <a:t>Learning facilitators</a:t>
            </a:r>
          </a:p>
          <a:p>
            <a:pPr marL="571500" indent="-571500">
              <a:lnSpc>
                <a:spcPct val="90000"/>
              </a:lnSpc>
              <a:buFont typeface="Wingdings" pitchFamily="2" charset="2"/>
              <a:buAutoNum type="arabicPeriod"/>
            </a:pPr>
            <a:r>
              <a:rPr lang="en-US" sz="2600" dirty="0"/>
              <a:t>School leaders</a:t>
            </a:r>
          </a:p>
          <a:p>
            <a:pPr marL="571500" indent="-571500">
              <a:lnSpc>
                <a:spcPct val="90000"/>
              </a:lnSpc>
              <a:buFont typeface="Wingdings" pitchFamily="2" charset="2"/>
              <a:buAutoNum type="arabicPeriod"/>
            </a:pPr>
            <a:r>
              <a:rPr lang="en-US" sz="2600" dirty="0"/>
              <a:t>Catalysts for change</a:t>
            </a:r>
          </a:p>
          <a:p>
            <a:pPr marL="571500" indent="-571500">
              <a:lnSpc>
                <a:spcPct val="90000"/>
              </a:lnSpc>
              <a:buFont typeface="Wingdings" pitchFamily="2" charset="2"/>
              <a:buAutoNum type="arabicPeriod"/>
            </a:pPr>
            <a:r>
              <a:rPr lang="en-US" sz="2600" dirty="0"/>
              <a:t>Learners</a:t>
            </a:r>
          </a:p>
        </p:txBody>
      </p:sp>
      <p:sp>
        <p:nvSpPr>
          <p:cNvPr id="4" name="TextBox 3"/>
          <p:cNvSpPr txBox="1"/>
          <p:nvPr/>
        </p:nvSpPr>
        <p:spPr>
          <a:xfrm>
            <a:off x="5105400" y="5562600"/>
            <a:ext cx="2971800" cy="369332"/>
          </a:xfrm>
          <a:prstGeom prst="rect">
            <a:avLst/>
          </a:prstGeom>
          <a:noFill/>
        </p:spPr>
        <p:txBody>
          <a:bodyPr wrap="square" rtlCol="0">
            <a:spAutoFit/>
          </a:bodyPr>
          <a:lstStyle/>
          <a:p>
            <a:pPr algn="r"/>
            <a:r>
              <a:rPr lang="en-US" dirty="0" err="1" smtClean="0"/>
              <a:t>Joellen</a:t>
            </a:r>
            <a:r>
              <a:rPr lang="en-US" dirty="0" smtClean="0"/>
              <a:t> </a:t>
            </a:r>
            <a:r>
              <a:rPr lang="en-US" dirty="0" err="1" smtClean="0"/>
              <a:t>Killion</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Essential Questions:</a:t>
            </a:r>
            <a:endParaRPr lang="en-US" dirty="0"/>
          </a:p>
        </p:txBody>
      </p:sp>
      <p:sp>
        <p:nvSpPr>
          <p:cNvPr id="3" name="Content Placeholder 2"/>
          <p:cNvSpPr>
            <a:spLocks noGrp="1"/>
          </p:cNvSpPr>
          <p:nvPr>
            <p:ph idx="1"/>
          </p:nvPr>
        </p:nvSpPr>
        <p:spPr/>
        <p:txBody>
          <a:bodyPr/>
          <a:lstStyle/>
          <a:p>
            <a:r>
              <a:rPr lang="en-US" dirty="0" smtClean="0"/>
              <a:t>What does it mean to be an AISI teacher leader?</a:t>
            </a:r>
          </a:p>
          <a:p>
            <a:r>
              <a:rPr lang="en-US" dirty="0" smtClean="0"/>
              <a:t>What does “leading” mean?</a:t>
            </a:r>
          </a:p>
          <a:p>
            <a:r>
              <a:rPr lang="en-US" dirty="0" smtClean="0"/>
              <a:t>What is critical thinking?</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r>
              <a:rPr lang="en-US"/>
              <a:t>1.  Resource Provider</a:t>
            </a:r>
          </a:p>
        </p:txBody>
      </p:sp>
      <p:sp>
        <p:nvSpPr>
          <p:cNvPr id="79875" name="Rectangle 3"/>
          <p:cNvSpPr>
            <a:spLocks noGrp="1" noChangeArrowheads="1"/>
          </p:cNvSpPr>
          <p:nvPr>
            <p:ph idx="1"/>
          </p:nvPr>
        </p:nvSpPr>
        <p:spPr/>
        <p:txBody>
          <a:bodyPr/>
          <a:lstStyle/>
          <a:p>
            <a:r>
              <a:rPr lang="en-US" dirty="0"/>
              <a:t>Assists </a:t>
            </a:r>
            <a:r>
              <a:rPr lang="en-US" dirty="0" smtClean="0"/>
              <a:t>colleagues </a:t>
            </a:r>
            <a:r>
              <a:rPr lang="en-US" dirty="0"/>
              <a:t>with </a:t>
            </a:r>
            <a:r>
              <a:rPr lang="en-US" dirty="0" smtClean="0"/>
              <a:t>resources:</a:t>
            </a:r>
          </a:p>
          <a:p>
            <a:pPr lvl="1"/>
            <a:r>
              <a:rPr lang="en-US" dirty="0" smtClean="0"/>
              <a:t>Websites, readings, books, unit plans, etc.</a:t>
            </a:r>
            <a:endParaRPr lang="en-US" dirty="0"/>
          </a:p>
        </p:txBody>
      </p:sp>
      <p:pic>
        <p:nvPicPr>
          <p:cNvPr id="79881" name="Picture 9" descr="MCj04316130000[1]"/>
          <p:cNvPicPr>
            <a:picLocks noChangeAspect="1" noChangeArrowheads="1"/>
          </p:cNvPicPr>
          <p:nvPr/>
        </p:nvPicPr>
        <p:blipFill>
          <a:blip r:embed="rId3" cstate="print"/>
          <a:srcRect/>
          <a:stretch>
            <a:fillRect/>
          </a:stretch>
        </p:blipFill>
        <p:spPr bwMode="auto">
          <a:xfrm>
            <a:off x="1066800" y="3124200"/>
            <a:ext cx="2590800" cy="2590800"/>
          </a:xfrm>
          <a:prstGeom prst="rect">
            <a:avLst/>
          </a:prstGeom>
          <a:noFill/>
        </p:spPr>
      </p:pic>
      <p:pic>
        <p:nvPicPr>
          <p:cNvPr id="1027" name="Picture 3" descr="D:\Documents and Settings\lsteele\Local Settings\Temporary Internet Files\Content.IE5\PB3J1LPC\MPj04393590000[1].jpg"/>
          <p:cNvPicPr>
            <a:picLocks noChangeAspect="1" noChangeArrowheads="1"/>
          </p:cNvPicPr>
          <p:nvPr/>
        </p:nvPicPr>
        <p:blipFill>
          <a:blip r:embed="rId4" cstate="print"/>
          <a:srcRect/>
          <a:stretch>
            <a:fillRect/>
          </a:stretch>
        </p:blipFill>
        <p:spPr bwMode="auto">
          <a:xfrm>
            <a:off x="4495800" y="3352800"/>
            <a:ext cx="3276600" cy="3276600"/>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r>
              <a:rPr lang="en-US"/>
              <a:t>2.  Data Coach</a:t>
            </a:r>
          </a:p>
        </p:txBody>
      </p:sp>
      <p:sp>
        <p:nvSpPr>
          <p:cNvPr id="80899" name="Rectangle 3"/>
          <p:cNvSpPr>
            <a:spLocks noGrp="1" noChangeArrowheads="1"/>
          </p:cNvSpPr>
          <p:nvPr>
            <p:ph sz="half" idx="2"/>
          </p:nvPr>
        </p:nvSpPr>
        <p:spPr>
          <a:xfrm>
            <a:off x="457200" y="1524000"/>
            <a:ext cx="4040188" cy="4602163"/>
          </a:xfrm>
        </p:spPr>
        <p:txBody>
          <a:bodyPr/>
          <a:lstStyle/>
          <a:p>
            <a:r>
              <a:rPr lang="en-US" sz="2800" dirty="0"/>
              <a:t>Organizes and coordinates a school’s </a:t>
            </a:r>
            <a:r>
              <a:rPr lang="en-US" sz="2800" dirty="0" smtClean="0"/>
              <a:t>data collection</a:t>
            </a:r>
            <a:endParaRPr lang="en-US" sz="2800" dirty="0"/>
          </a:p>
          <a:p>
            <a:r>
              <a:rPr lang="en-US" sz="2800" dirty="0"/>
              <a:t>Facilitates data conversations among staff members</a:t>
            </a:r>
          </a:p>
          <a:p>
            <a:r>
              <a:rPr lang="en-US" sz="2800" dirty="0"/>
              <a:t>Supports teacher in using data to improve instruction</a:t>
            </a:r>
          </a:p>
        </p:txBody>
      </p:sp>
      <p:sp>
        <p:nvSpPr>
          <p:cNvPr id="7" name="Text Placeholder 6"/>
          <p:cNvSpPr>
            <a:spLocks noGrp="1"/>
          </p:cNvSpPr>
          <p:nvPr>
            <p:ph type="body" sz="quarter" idx="3"/>
          </p:nvPr>
        </p:nvSpPr>
        <p:spPr/>
        <p:txBody>
          <a:bodyPr/>
          <a:lstStyle/>
          <a:p>
            <a:endParaRPr lang="en-US"/>
          </a:p>
        </p:txBody>
      </p:sp>
      <p:sp>
        <p:nvSpPr>
          <p:cNvPr id="8" name="Content Placeholder 7"/>
          <p:cNvSpPr>
            <a:spLocks noGrp="1"/>
          </p:cNvSpPr>
          <p:nvPr>
            <p:ph sz="quarter" idx="4"/>
          </p:nvPr>
        </p:nvSpPr>
        <p:spPr/>
        <p:txBody>
          <a:bodyPr/>
          <a:lstStyle/>
          <a:p>
            <a:endParaRPr lang="en-US"/>
          </a:p>
        </p:txBody>
      </p:sp>
      <p:sp>
        <p:nvSpPr>
          <p:cNvPr id="80900" name="Text Box 4"/>
          <p:cNvSpPr txBox="1">
            <a:spLocks noChangeArrowheads="1"/>
          </p:cNvSpPr>
          <p:nvPr/>
        </p:nvSpPr>
        <p:spPr bwMode="auto">
          <a:xfrm>
            <a:off x="3810000" y="4191000"/>
            <a:ext cx="2667000" cy="366713"/>
          </a:xfrm>
          <a:prstGeom prst="rect">
            <a:avLst/>
          </a:prstGeom>
          <a:noFill/>
          <a:ln w="9525">
            <a:noFill/>
            <a:miter lim="800000"/>
            <a:headEnd/>
            <a:tailEnd/>
          </a:ln>
          <a:effectLst/>
        </p:spPr>
        <p:txBody>
          <a:bodyPr>
            <a:spAutoFit/>
          </a:bodyPr>
          <a:lstStyle/>
          <a:p>
            <a:pPr>
              <a:spcBef>
                <a:spcPct val="50000"/>
              </a:spcBef>
            </a:pPr>
            <a:endParaRPr lang="en-US"/>
          </a:p>
        </p:txBody>
      </p:sp>
      <p:pic>
        <p:nvPicPr>
          <p:cNvPr id="80901" name="Picture 5" descr="MPj04392420000[1]"/>
          <p:cNvPicPr>
            <a:picLocks noChangeAspect="1" noChangeArrowheads="1"/>
          </p:cNvPicPr>
          <p:nvPr/>
        </p:nvPicPr>
        <p:blipFill>
          <a:blip r:embed="rId3" cstate="print"/>
          <a:srcRect/>
          <a:stretch>
            <a:fillRect/>
          </a:stretch>
        </p:blipFill>
        <p:spPr bwMode="auto">
          <a:xfrm>
            <a:off x="4724400" y="1828800"/>
            <a:ext cx="3962400" cy="3962400"/>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r>
              <a:rPr lang="en-US"/>
              <a:t>3.  Curriculum Specialist</a:t>
            </a:r>
          </a:p>
        </p:txBody>
      </p:sp>
      <p:sp>
        <p:nvSpPr>
          <p:cNvPr id="81923" name="Rectangle 3"/>
          <p:cNvSpPr>
            <a:spLocks noGrp="1" noChangeArrowheads="1"/>
          </p:cNvSpPr>
          <p:nvPr>
            <p:ph idx="1"/>
          </p:nvPr>
        </p:nvSpPr>
        <p:spPr/>
        <p:txBody>
          <a:bodyPr/>
          <a:lstStyle/>
          <a:p>
            <a:r>
              <a:rPr lang="en-US" dirty="0"/>
              <a:t>Helps teachers use the provincial curriculum to plan instruction and </a:t>
            </a:r>
            <a:r>
              <a:rPr lang="en-US" dirty="0" smtClean="0"/>
              <a:t>assessment</a:t>
            </a:r>
          </a:p>
          <a:p>
            <a:pPr lvl="1"/>
            <a:r>
              <a:rPr lang="en-US" dirty="0" smtClean="0"/>
              <a:t>Determining outcomes for reporting</a:t>
            </a:r>
          </a:p>
          <a:p>
            <a:pPr lvl="1"/>
            <a:r>
              <a:rPr lang="en-US" dirty="0" smtClean="0"/>
              <a:t>Develop shared assessments</a:t>
            </a:r>
            <a:endParaRPr lang="en-US" dirty="0"/>
          </a:p>
        </p:txBody>
      </p:sp>
      <p:sp>
        <p:nvSpPr>
          <p:cNvPr id="81924" name="Text Box 4"/>
          <p:cNvSpPr txBox="1">
            <a:spLocks noChangeArrowheads="1"/>
          </p:cNvSpPr>
          <p:nvPr/>
        </p:nvSpPr>
        <p:spPr bwMode="auto">
          <a:xfrm>
            <a:off x="2895600" y="4114800"/>
            <a:ext cx="1828800" cy="366713"/>
          </a:xfrm>
          <a:prstGeom prst="rect">
            <a:avLst/>
          </a:prstGeom>
          <a:noFill/>
          <a:ln w="9525">
            <a:noFill/>
            <a:miter lim="800000"/>
            <a:headEnd/>
            <a:tailEnd/>
          </a:ln>
          <a:effectLst/>
        </p:spPr>
        <p:txBody>
          <a:bodyPr>
            <a:spAutoFit/>
          </a:bodyPr>
          <a:lstStyle/>
          <a:p>
            <a:pPr>
              <a:spcBef>
                <a:spcPct val="50000"/>
              </a:spcBef>
            </a:pPr>
            <a:endParaRPr lang="en-US"/>
          </a:p>
        </p:txBody>
      </p:sp>
      <p:pic>
        <p:nvPicPr>
          <p:cNvPr id="81925" name="Picture 5" descr="logo"/>
          <p:cNvPicPr>
            <a:picLocks noChangeAspect="1" noChangeArrowheads="1"/>
          </p:cNvPicPr>
          <p:nvPr/>
        </p:nvPicPr>
        <p:blipFill>
          <a:blip r:embed="rId3" cstate="print"/>
          <a:srcRect/>
          <a:stretch>
            <a:fillRect/>
          </a:stretch>
        </p:blipFill>
        <p:spPr bwMode="auto">
          <a:xfrm>
            <a:off x="4648200" y="4572000"/>
            <a:ext cx="3276600" cy="1176338"/>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en-US"/>
              <a:t>4.  Instructional Specialists</a:t>
            </a:r>
          </a:p>
        </p:txBody>
      </p:sp>
      <p:sp>
        <p:nvSpPr>
          <p:cNvPr id="82947" name="Rectangle 3"/>
          <p:cNvSpPr>
            <a:spLocks noGrp="1" noChangeArrowheads="1"/>
          </p:cNvSpPr>
          <p:nvPr>
            <p:ph idx="1"/>
          </p:nvPr>
        </p:nvSpPr>
        <p:spPr/>
        <p:txBody>
          <a:bodyPr/>
          <a:lstStyle/>
          <a:p>
            <a:r>
              <a:rPr lang="en-US" dirty="0"/>
              <a:t>Assists teachers to </a:t>
            </a:r>
            <a:r>
              <a:rPr lang="en-US" dirty="0" smtClean="0"/>
              <a:t>implement effective teaching strategies:</a:t>
            </a:r>
            <a:endParaRPr lang="en-US" dirty="0"/>
          </a:p>
          <a:p>
            <a:pPr lvl="1">
              <a:buFontTx/>
              <a:buChar char="-"/>
            </a:pPr>
            <a:r>
              <a:rPr lang="en-US" dirty="0"/>
              <a:t>Differentiation</a:t>
            </a:r>
          </a:p>
          <a:p>
            <a:pPr lvl="1">
              <a:buFontTx/>
              <a:buChar char="-"/>
            </a:pPr>
            <a:r>
              <a:rPr lang="en-US" dirty="0" smtClean="0"/>
              <a:t>Remediation </a:t>
            </a:r>
            <a:r>
              <a:rPr lang="en-US" dirty="0"/>
              <a:t>and </a:t>
            </a:r>
            <a:r>
              <a:rPr lang="en-US" dirty="0" smtClean="0"/>
              <a:t>extension</a:t>
            </a:r>
          </a:p>
          <a:p>
            <a:pPr lvl="1">
              <a:buFontTx/>
              <a:buChar char="-"/>
            </a:pPr>
            <a:r>
              <a:rPr lang="en-US" dirty="0" smtClean="0"/>
              <a:t>Assist with lesson planning</a:t>
            </a:r>
            <a:endParaRPr lang="en-US" dirty="0"/>
          </a:p>
          <a:p>
            <a:pPr lvl="1">
              <a:buFontTx/>
              <a:buNone/>
            </a:pPr>
            <a:endParaRPr lang="en-US" dirty="0"/>
          </a:p>
        </p:txBody>
      </p:sp>
      <p:pic>
        <p:nvPicPr>
          <p:cNvPr id="82949" name="Picture 5" descr="MPj04390050000[1]"/>
          <p:cNvPicPr>
            <a:picLocks noChangeAspect="1" noChangeArrowheads="1"/>
          </p:cNvPicPr>
          <p:nvPr/>
        </p:nvPicPr>
        <p:blipFill>
          <a:blip r:embed="rId3" cstate="print"/>
          <a:srcRect/>
          <a:stretch>
            <a:fillRect/>
          </a:stretch>
        </p:blipFill>
        <p:spPr bwMode="auto">
          <a:xfrm>
            <a:off x="5867400" y="3276600"/>
            <a:ext cx="2616200" cy="2667000"/>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r>
              <a:rPr lang="en-US"/>
              <a:t>5.  Mentor</a:t>
            </a:r>
          </a:p>
        </p:txBody>
      </p:sp>
      <p:sp>
        <p:nvSpPr>
          <p:cNvPr id="83971" name="Rectangle 3"/>
          <p:cNvSpPr>
            <a:spLocks noGrp="1" noChangeArrowheads="1"/>
          </p:cNvSpPr>
          <p:nvPr>
            <p:ph idx="1"/>
          </p:nvPr>
        </p:nvSpPr>
        <p:spPr/>
        <p:txBody>
          <a:bodyPr/>
          <a:lstStyle/>
          <a:p>
            <a:r>
              <a:rPr lang="en-US" dirty="0"/>
              <a:t>Supports </a:t>
            </a:r>
            <a:r>
              <a:rPr lang="en-US" dirty="0" smtClean="0"/>
              <a:t>teachers new to the school </a:t>
            </a:r>
          </a:p>
          <a:p>
            <a:pPr lvl="1">
              <a:buNone/>
            </a:pPr>
            <a:endParaRPr lang="en-US" dirty="0"/>
          </a:p>
          <a:p>
            <a:pPr>
              <a:buFont typeface="Wingdings" pitchFamily="2" charset="2"/>
              <a:buNone/>
            </a:pPr>
            <a:endParaRPr lang="en-US" dirty="0"/>
          </a:p>
        </p:txBody>
      </p:sp>
      <p:pic>
        <p:nvPicPr>
          <p:cNvPr id="83973" name="Picture 5" descr="MPj04227550000[1]"/>
          <p:cNvPicPr>
            <a:picLocks noChangeAspect="1" noChangeArrowheads="1"/>
          </p:cNvPicPr>
          <p:nvPr/>
        </p:nvPicPr>
        <p:blipFill>
          <a:blip r:embed="rId3" cstate="print"/>
          <a:srcRect/>
          <a:stretch>
            <a:fillRect/>
          </a:stretch>
        </p:blipFill>
        <p:spPr bwMode="auto">
          <a:xfrm>
            <a:off x="3048000" y="2667000"/>
            <a:ext cx="2579688" cy="3301137"/>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r>
              <a:rPr lang="en-US"/>
              <a:t>6.  Classroom Supporter</a:t>
            </a:r>
          </a:p>
        </p:txBody>
      </p:sp>
      <p:sp>
        <p:nvSpPr>
          <p:cNvPr id="84998" name="Rectangle 6"/>
          <p:cNvSpPr>
            <a:spLocks noGrp="1" noChangeArrowheads="1"/>
          </p:cNvSpPr>
          <p:nvPr>
            <p:ph idx="1"/>
          </p:nvPr>
        </p:nvSpPr>
        <p:spPr/>
        <p:txBody>
          <a:bodyPr/>
          <a:lstStyle/>
          <a:p>
            <a:pPr>
              <a:buNone/>
            </a:pPr>
            <a:r>
              <a:rPr lang="en-US" dirty="0" smtClean="0"/>
              <a:t>Work inside classrooms to help teachers implement new ideas:</a:t>
            </a:r>
          </a:p>
          <a:p>
            <a:pPr lvl="1"/>
            <a:r>
              <a:rPr lang="en-US" dirty="0" smtClean="0"/>
              <a:t>Demonstrator</a:t>
            </a:r>
            <a:endParaRPr lang="en-US" dirty="0"/>
          </a:p>
          <a:p>
            <a:pPr lvl="1"/>
            <a:r>
              <a:rPr lang="en-US" dirty="0"/>
              <a:t>Co-teacher</a:t>
            </a:r>
          </a:p>
          <a:p>
            <a:pPr lvl="1"/>
            <a:r>
              <a:rPr lang="en-US" dirty="0"/>
              <a:t>Observer and Feedback </a:t>
            </a:r>
            <a:r>
              <a:rPr lang="en-US" dirty="0" smtClean="0"/>
              <a:t>                        provider</a:t>
            </a:r>
          </a:p>
          <a:p>
            <a:pPr lvl="1"/>
            <a:r>
              <a:rPr lang="en-US" dirty="0" smtClean="0"/>
              <a:t>Coach</a:t>
            </a:r>
            <a:endParaRPr lang="en-US" dirty="0"/>
          </a:p>
        </p:txBody>
      </p:sp>
      <p:pic>
        <p:nvPicPr>
          <p:cNvPr id="85001" name="Picture 9" descr="MPj04384510000[1]"/>
          <p:cNvPicPr>
            <a:picLocks noChangeAspect="1" noChangeArrowheads="1"/>
          </p:cNvPicPr>
          <p:nvPr/>
        </p:nvPicPr>
        <p:blipFill>
          <a:blip r:embed="rId3" cstate="print"/>
          <a:srcRect/>
          <a:stretch>
            <a:fillRect/>
          </a:stretch>
        </p:blipFill>
        <p:spPr bwMode="auto">
          <a:xfrm>
            <a:off x="5486400" y="3124200"/>
            <a:ext cx="3200400" cy="2855913"/>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r>
              <a:rPr lang="en-US"/>
              <a:t>7.  Learning Facilitator</a:t>
            </a:r>
          </a:p>
        </p:txBody>
      </p:sp>
      <p:sp>
        <p:nvSpPr>
          <p:cNvPr id="86019" name="Rectangle 3"/>
          <p:cNvSpPr>
            <a:spLocks noGrp="1" noChangeArrowheads="1"/>
          </p:cNvSpPr>
          <p:nvPr>
            <p:ph idx="1"/>
          </p:nvPr>
        </p:nvSpPr>
        <p:spPr/>
        <p:txBody>
          <a:bodyPr/>
          <a:lstStyle/>
          <a:p>
            <a:r>
              <a:rPr lang="en-US" dirty="0"/>
              <a:t>Coordinates/facilitates learning experiences for school staff</a:t>
            </a:r>
          </a:p>
          <a:p>
            <a:pPr lvl="1">
              <a:buFontTx/>
              <a:buChar char="-"/>
            </a:pPr>
            <a:r>
              <a:rPr lang="en-US" dirty="0" smtClean="0"/>
              <a:t>Inter-visitation</a:t>
            </a:r>
            <a:endParaRPr lang="en-US" dirty="0"/>
          </a:p>
          <a:p>
            <a:pPr lvl="1">
              <a:buFontTx/>
              <a:buChar char="-"/>
            </a:pPr>
            <a:r>
              <a:rPr lang="en-US" dirty="0"/>
              <a:t>Study groups</a:t>
            </a:r>
          </a:p>
          <a:p>
            <a:pPr lvl="1">
              <a:buFontTx/>
              <a:buChar char="-"/>
            </a:pPr>
            <a:r>
              <a:rPr lang="en-US" dirty="0"/>
              <a:t>Training</a:t>
            </a:r>
          </a:p>
          <a:p>
            <a:pPr lvl="1">
              <a:buFontTx/>
              <a:buChar char="-"/>
            </a:pPr>
            <a:r>
              <a:rPr lang="en-US" dirty="0"/>
              <a:t>Lesson study</a:t>
            </a:r>
          </a:p>
          <a:p>
            <a:pPr lvl="1">
              <a:buFontTx/>
              <a:buChar char="-"/>
            </a:pPr>
            <a:r>
              <a:rPr lang="en-US" dirty="0"/>
              <a:t>Case study</a:t>
            </a:r>
          </a:p>
          <a:p>
            <a:pPr lvl="1">
              <a:buFontTx/>
              <a:buChar char="-"/>
            </a:pPr>
            <a:r>
              <a:rPr lang="en-US" dirty="0"/>
              <a:t>Examining student work</a:t>
            </a:r>
          </a:p>
        </p:txBody>
      </p:sp>
      <p:pic>
        <p:nvPicPr>
          <p:cNvPr id="86021" name="Picture 5" descr="MPj04393560000[1]"/>
          <p:cNvPicPr>
            <a:picLocks noChangeAspect="1" noChangeArrowheads="1"/>
          </p:cNvPicPr>
          <p:nvPr/>
        </p:nvPicPr>
        <p:blipFill>
          <a:blip r:embed="rId3" cstate="print"/>
          <a:srcRect/>
          <a:stretch>
            <a:fillRect/>
          </a:stretch>
        </p:blipFill>
        <p:spPr bwMode="auto">
          <a:xfrm>
            <a:off x="5257800" y="2819400"/>
            <a:ext cx="2971800" cy="2971800"/>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r>
              <a:rPr lang="en-US"/>
              <a:t>8.  School Leader</a:t>
            </a:r>
          </a:p>
        </p:txBody>
      </p:sp>
      <p:sp>
        <p:nvSpPr>
          <p:cNvPr id="87043" name="Rectangle 3"/>
          <p:cNvSpPr>
            <a:spLocks noGrp="1" noChangeArrowheads="1"/>
          </p:cNvSpPr>
          <p:nvPr>
            <p:ph idx="1"/>
          </p:nvPr>
        </p:nvSpPr>
        <p:spPr/>
        <p:txBody>
          <a:bodyPr/>
          <a:lstStyle/>
          <a:p>
            <a:r>
              <a:rPr lang="en-US" dirty="0"/>
              <a:t>Facilitates / serves on leadership teams within the </a:t>
            </a:r>
            <a:r>
              <a:rPr lang="en-US" dirty="0" smtClean="0"/>
              <a:t>school</a:t>
            </a:r>
          </a:p>
          <a:p>
            <a:pPr lvl="1"/>
            <a:r>
              <a:rPr lang="en-US" dirty="0" smtClean="0"/>
              <a:t>Shares vision</a:t>
            </a:r>
          </a:p>
          <a:p>
            <a:pPr lvl="1"/>
            <a:r>
              <a:rPr lang="en-US" dirty="0" smtClean="0"/>
              <a:t>Represents the school</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n-US"/>
              <a:t>9.  Catalyst for Change</a:t>
            </a:r>
          </a:p>
        </p:txBody>
      </p:sp>
      <p:sp>
        <p:nvSpPr>
          <p:cNvPr id="88067" name="Rectangle 3"/>
          <p:cNvSpPr>
            <a:spLocks noGrp="1" noChangeArrowheads="1"/>
          </p:cNvSpPr>
          <p:nvPr>
            <p:ph idx="1"/>
          </p:nvPr>
        </p:nvSpPr>
        <p:spPr/>
        <p:txBody>
          <a:bodyPr/>
          <a:lstStyle/>
          <a:p>
            <a:r>
              <a:rPr lang="en-US"/>
              <a:t>Models and facilitates continuous improvement</a:t>
            </a:r>
          </a:p>
          <a:p>
            <a:r>
              <a:rPr lang="en-US"/>
              <a:t>Asks challenging questions to “disturb” the system</a:t>
            </a:r>
          </a:p>
          <a:p>
            <a:r>
              <a:rPr lang="en-US"/>
              <a:t>Shapes culture</a:t>
            </a:r>
          </a:p>
        </p:txBody>
      </p:sp>
      <p:pic>
        <p:nvPicPr>
          <p:cNvPr id="88069" name="Picture 5" descr="MCj02373320000[1]"/>
          <p:cNvPicPr>
            <a:picLocks noChangeAspect="1" noChangeArrowheads="1"/>
          </p:cNvPicPr>
          <p:nvPr/>
        </p:nvPicPr>
        <p:blipFill>
          <a:blip r:embed="rId3" cstate="print"/>
          <a:srcRect/>
          <a:stretch>
            <a:fillRect/>
          </a:stretch>
        </p:blipFill>
        <p:spPr bwMode="auto">
          <a:xfrm>
            <a:off x="4648200" y="3657600"/>
            <a:ext cx="2709863" cy="2743200"/>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r>
              <a:rPr lang="en-US"/>
              <a:t>10.  Learner</a:t>
            </a:r>
          </a:p>
        </p:txBody>
      </p:sp>
      <p:sp>
        <p:nvSpPr>
          <p:cNvPr id="89091" name="Rectangle 3"/>
          <p:cNvSpPr>
            <a:spLocks noGrp="1" noChangeArrowheads="1"/>
          </p:cNvSpPr>
          <p:nvPr>
            <p:ph idx="1"/>
          </p:nvPr>
        </p:nvSpPr>
        <p:spPr/>
        <p:txBody>
          <a:bodyPr/>
          <a:lstStyle/>
          <a:p>
            <a:r>
              <a:rPr lang="en-US"/>
              <a:t>Models continuous learning</a:t>
            </a:r>
          </a:p>
          <a:p>
            <a:r>
              <a:rPr lang="en-US"/>
              <a:t>Reflects on practice</a:t>
            </a:r>
          </a:p>
          <a:p>
            <a:r>
              <a:rPr lang="en-US"/>
              <a:t>Leads with attitude and behaviors</a:t>
            </a:r>
          </a:p>
          <a:p>
            <a:endParaRPr lang="en-US"/>
          </a:p>
        </p:txBody>
      </p:sp>
      <p:pic>
        <p:nvPicPr>
          <p:cNvPr id="89093" name="Picture 5" descr="MPj04393840000[1]"/>
          <p:cNvPicPr>
            <a:picLocks noChangeAspect="1" noChangeArrowheads="1"/>
          </p:cNvPicPr>
          <p:nvPr/>
        </p:nvPicPr>
        <p:blipFill>
          <a:blip r:embed="rId3" cstate="print"/>
          <a:srcRect/>
          <a:stretch>
            <a:fillRect/>
          </a:stretch>
        </p:blipFill>
        <p:spPr bwMode="auto">
          <a:xfrm>
            <a:off x="2590800" y="3886200"/>
            <a:ext cx="2971800" cy="27940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defRPr/>
            </a:pPr>
            <a:r>
              <a:rPr lang="en-US" sz="3600" dirty="0" smtClean="0">
                <a:latin typeface="Comic Sans MS" pitchFamily="66" charset="0"/>
              </a:rPr>
              <a:t>Today’s Agenda: 				</a:t>
            </a:r>
            <a:r>
              <a:rPr lang="en-US" sz="3600" dirty="0" smtClean="0">
                <a:solidFill>
                  <a:srgbClr val="00CC00"/>
                </a:solidFill>
                <a:latin typeface="Comic Sans MS" pitchFamily="66" charset="0"/>
              </a:rPr>
              <a:t>Knowing ourselves as leaders</a:t>
            </a:r>
          </a:p>
        </p:txBody>
      </p:sp>
      <p:sp>
        <p:nvSpPr>
          <p:cNvPr id="4099" name="Rectangle 3"/>
          <p:cNvSpPr>
            <a:spLocks noGrp="1" noChangeArrowheads="1"/>
          </p:cNvSpPr>
          <p:nvPr>
            <p:ph idx="1"/>
          </p:nvPr>
        </p:nvSpPr>
        <p:spPr/>
        <p:txBody>
          <a:bodyPr/>
          <a:lstStyle/>
          <a:p>
            <a:pPr eaLnBrk="1" hangingPunct="1">
              <a:lnSpc>
                <a:spcPct val="90000"/>
              </a:lnSpc>
            </a:pPr>
            <a:r>
              <a:rPr lang="en-US" sz="2800" dirty="0" smtClean="0"/>
              <a:t>Welcome &amp; Goals</a:t>
            </a:r>
          </a:p>
          <a:p>
            <a:pPr eaLnBrk="1" hangingPunct="1">
              <a:lnSpc>
                <a:spcPct val="90000"/>
              </a:lnSpc>
            </a:pPr>
            <a:r>
              <a:rPr lang="en-US" sz="2800" dirty="0" smtClean="0"/>
              <a:t>Critical Friends</a:t>
            </a:r>
          </a:p>
          <a:p>
            <a:pPr eaLnBrk="1" hangingPunct="1">
              <a:lnSpc>
                <a:spcPct val="90000"/>
              </a:lnSpc>
            </a:pPr>
            <a:r>
              <a:rPr lang="en-US" sz="2800" dirty="0" smtClean="0"/>
              <a:t>News ‘n Notes + AISI Measures</a:t>
            </a:r>
          </a:p>
          <a:p>
            <a:pPr eaLnBrk="1" hangingPunct="1">
              <a:lnSpc>
                <a:spcPct val="90000"/>
              </a:lnSpc>
            </a:pPr>
            <a:r>
              <a:rPr lang="en-US" sz="2800" dirty="0" smtClean="0"/>
              <a:t>AISI Leadership</a:t>
            </a:r>
          </a:p>
          <a:p>
            <a:pPr eaLnBrk="1" hangingPunct="1">
              <a:lnSpc>
                <a:spcPct val="90000"/>
              </a:lnSpc>
            </a:pPr>
            <a:endParaRPr lang="en-US" sz="2800" dirty="0" smtClean="0"/>
          </a:p>
          <a:p>
            <a:pPr eaLnBrk="1" hangingPunct="1">
              <a:lnSpc>
                <a:spcPct val="90000"/>
              </a:lnSpc>
              <a:buNone/>
            </a:pPr>
            <a:r>
              <a:rPr lang="en-US" sz="2800" dirty="0" smtClean="0">
                <a:solidFill>
                  <a:srgbClr val="FFFF00"/>
                </a:solidFill>
              </a:rPr>
              <a:t>Lunch 12:00 – 12:45 p.m.</a:t>
            </a:r>
            <a:endParaRPr lang="en-US" sz="2800" dirty="0" smtClean="0"/>
          </a:p>
          <a:p>
            <a:pPr eaLnBrk="1" hangingPunct="1">
              <a:lnSpc>
                <a:spcPct val="90000"/>
              </a:lnSpc>
            </a:pPr>
            <a:r>
              <a:rPr lang="en-US" sz="2800" dirty="0" smtClean="0"/>
              <a:t>21</a:t>
            </a:r>
            <a:r>
              <a:rPr lang="en-US" sz="2800" baseline="30000" dirty="0" smtClean="0"/>
              <a:t>st</a:t>
            </a:r>
            <a:r>
              <a:rPr lang="en-US" sz="2800" dirty="0" smtClean="0"/>
              <a:t> Century Skill: Critical Thinking</a:t>
            </a:r>
          </a:p>
          <a:p>
            <a:pPr eaLnBrk="1" hangingPunct="1">
              <a:lnSpc>
                <a:spcPct val="90000"/>
              </a:lnSpc>
            </a:pPr>
            <a:r>
              <a:rPr lang="en-US" sz="2800" dirty="0" smtClean="0"/>
              <a:t>Wrap Up</a:t>
            </a:r>
          </a:p>
          <a:p>
            <a:pPr eaLnBrk="1" hangingPunct="1">
              <a:lnSpc>
                <a:spcPct val="90000"/>
              </a:lnSpc>
              <a:buNone/>
            </a:pPr>
            <a:endParaRPr lang="en-US" sz="2800" dirty="0" smtClean="0"/>
          </a:p>
          <a:p>
            <a:pPr eaLnBrk="1" hangingPunct="1">
              <a:lnSpc>
                <a:spcPct val="90000"/>
              </a:lnSpc>
            </a:pPr>
            <a:endParaRPr lang="en-US" sz="2800" dirty="0" smtClean="0"/>
          </a:p>
          <a:p>
            <a:pPr eaLnBrk="1" hangingPunct="1">
              <a:lnSpc>
                <a:spcPct val="90000"/>
              </a:lnSpc>
              <a:buFont typeface="Wingdings" pitchFamily="2" charset="2"/>
              <a:buNone/>
            </a:pPr>
            <a:endParaRPr lang="en-US" sz="2400"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r>
            <a:br>
              <a:rPr lang="en-US" dirty="0" smtClean="0"/>
            </a:br>
            <a:r>
              <a:rPr lang="en-US" dirty="0" smtClean="0"/>
              <a:t>Compare</a:t>
            </a:r>
            <a:r>
              <a:rPr lang="en-US" dirty="0" smtClean="0"/>
              <a:t/>
            </a:r>
            <a:br>
              <a:rPr lang="en-US" dirty="0" smtClean="0"/>
            </a:br>
            <a:endParaRPr lang="en-US" dirty="0"/>
          </a:p>
        </p:txBody>
      </p:sp>
      <p:sp>
        <p:nvSpPr>
          <p:cNvPr id="4" name="Text Placeholder 3"/>
          <p:cNvSpPr>
            <a:spLocks noGrp="1"/>
          </p:cNvSpPr>
          <p:nvPr>
            <p:ph idx="1"/>
          </p:nvPr>
        </p:nvSpPr>
        <p:spPr/>
        <p:txBody>
          <a:bodyPr/>
          <a:lstStyle/>
          <a:p>
            <a:r>
              <a:rPr lang="en-US" sz="3200" dirty="0" smtClean="0">
                <a:solidFill>
                  <a:srgbClr val="92D050"/>
                </a:solidFill>
              </a:rPr>
              <a:t>How does your leadership list compare with </a:t>
            </a:r>
            <a:r>
              <a:rPr lang="en-US" sz="3200" dirty="0" err="1" smtClean="0">
                <a:solidFill>
                  <a:srgbClr val="92D050"/>
                </a:solidFill>
              </a:rPr>
              <a:t>Joellen</a:t>
            </a:r>
            <a:r>
              <a:rPr lang="en-US" sz="3200" dirty="0" smtClean="0">
                <a:solidFill>
                  <a:srgbClr val="92D050"/>
                </a:solidFill>
              </a:rPr>
              <a:t> </a:t>
            </a:r>
            <a:r>
              <a:rPr lang="en-US" sz="3200" dirty="0" err="1" smtClean="0">
                <a:solidFill>
                  <a:srgbClr val="92D050"/>
                </a:solidFill>
              </a:rPr>
              <a:t>Killion’s</a:t>
            </a:r>
            <a:r>
              <a:rPr lang="en-US" sz="3200" dirty="0" smtClean="0">
                <a:solidFill>
                  <a:srgbClr val="92D050"/>
                </a:solidFill>
              </a:rPr>
              <a:t>? </a:t>
            </a:r>
            <a:endParaRPr lang="en-US" sz="3200" dirty="0" smtClean="0">
              <a:solidFill>
                <a:srgbClr val="92D050"/>
              </a:solidFill>
            </a:endParaRPr>
          </a:p>
          <a:p>
            <a:endParaRPr lang="en-US" sz="3200" dirty="0" smtClean="0">
              <a:solidFill>
                <a:srgbClr val="92D050"/>
              </a:solidFill>
            </a:endParaRPr>
          </a:p>
          <a:p>
            <a:pPr lvl="1">
              <a:buFont typeface="Arial" pitchFamily="34" charset="0"/>
              <a:buChar char="•"/>
            </a:pPr>
            <a:r>
              <a:rPr lang="en-US" dirty="0" smtClean="0"/>
              <a:t>Do </a:t>
            </a:r>
            <a:r>
              <a:rPr lang="en-US" dirty="0" smtClean="0"/>
              <a:t>your roles </a:t>
            </a:r>
            <a:r>
              <a:rPr lang="en-US" dirty="0" smtClean="0"/>
              <a:t>correspond with her descriptions?</a:t>
            </a:r>
          </a:p>
          <a:p>
            <a:pPr lvl="1">
              <a:buFont typeface="Arial" pitchFamily="34" charset="0"/>
              <a:buChar char="•"/>
            </a:pPr>
            <a:r>
              <a:rPr lang="en-US" dirty="0" smtClean="0"/>
              <a:t>Do </a:t>
            </a:r>
            <a:r>
              <a:rPr lang="en-US" dirty="0" smtClean="0"/>
              <a:t>you have any additional roles?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ChangeArrowheads="1"/>
          </p:cNvSpPr>
          <p:nvPr>
            <p:ph type="title"/>
          </p:nvPr>
        </p:nvSpPr>
        <p:spPr>
          <a:xfrm>
            <a:off x="457200" y="381000"/>
            <a:ext cx="8229600" cy="1143000"/>
          </a:xfrm>
        </p:spPr>
        <p:txBody>
          <a:bodyPr/>
          <a:lstStyle/>
          <a:p>
            <a:r>
              <a:rPr lang="en-US" dirty="0"/>
              <a:t>Teacher Leadership</a:t>
            </a:r>
          </a:p>
        </p:txBody>
      </p:sp>
      <p:sp>
        <p:nvSpPr>
          <p:cNvPr id="5" name="Content Placeholder 4"/>
          <p:cNvSpPr>
            <a:spLocks noGrp="1"/>
          </p:cNvSpPr>
          <p:nvPr>
            <p:ph sz="half" idx="2"/>
          </p:nvPr>
        </p:nvSpPr>
        <p:spPr/>
        <p:txBody>
          <a:bodyPr/>
          <a:lstStyle/>
          <a:p>
            <a:pPr marL="533400" indent="-533400">
              <a:buFont typeface="Wingdings" pitchFamily="2" charset="2"/>
              <a:buAutoNum type="arabicPeriod"/>
            </a:pPr>
            <a:r>
              <a:rPr lang="en-US" sz="2800" dirty="0" smtClean="0"/>
              <a:t>Resource providers</a:t>
            </a:r>
          </a:p>
          <a:p>
            <a:pPr marL="533400" indent="-533400">
              <a:buFont typeface="Wingdings" pitchFamily="2" charset="2"/>
              <a:buAutoNum type="arabicPeriod"/>
            </a:pPr>
            <a:r>
              <a:rPr lang="en-US" sz="2800" dirty="0" smtClean="0"/>
              <a:t>Data teacher leaders</a:t>
            </a:r>
          </a:p>
          <a:p>
            <a:pPr marL="533400" indent="-533400">
              <a:buFont typeface="Wingdings" pitchFamily="2" charset="2"/>
              <a:buAutoNum type="arabicPeriod"/>
            </a:pPr>
            <a:r>
              <a:rPr lang="en-US" sz="2800" dirty="0" smtClean="0"/>
              <a:t>Curriculum specialists</a:t>
            </a:r>
          </a:p>
          <a:p>
            <a:pPr marL="533400" indent="-533400">
              <a:buFont typeface="Wingdings" pitchFamily="2" charset="2"/>
              <a:buAutoNum type="arabicPeriod"/>
            </a:pPr>
            <a:r>
              <a:rPr lang="en-US" sz="2800" dirty="0" smtClean="0"/>
              <a:t>Instructional specialists</a:t>
            </a:r>
          </a:p>
          <a:p>
            <a:pPr marL="533400" indent="-533400">
              <a:buFont typeface="Wingdings" pitchFamily="2" charset="2"/>
              <a:buAutoNum type="arabicPeriod"/>
            </a:pPr>
            <a:r>
              <a:rPr lang="en-US" sz="2800" dirty="0" smtClean="0"/>
              <a:t>Mentors</a:t>
            </a:r>
          </a:p>
          <a:p>
            <a:pPr marL="533400" indent="-533400">
              <a:buFont typeface="Wingdings" pitchFamily="2" charset="2"/>
              <a:buAutoNum type="arabicPeriod"/>
            </a:pPr>
            <a:endParaRPr lang="en-US" dirty="0" smtClean="0"/>
          </a:p>
          <a:p>
            <a:r>
              <a:rPr lang="en-US" sz="1100" dirty="0" smtClean="0"/>
              <a:t>See also wiki (</a:t>
            </a:r>
            <a:r>
              <a:rPr lang="en-US" sz="1100" dirty="0" err="1" smtClean="0"/>
              <a:t>Killion’s</a:t>
            </a:r>
            <a:r>
              <a:rPr lang="en-US" sz="1100" dirty="0" smtClean="0"/>
              <a:t> article)</a:t>
            </a:r>
            <a:endParaRPr lang="en-US" sz="1100" dirty="0"/>
          </a:p>
        </p:txBody>
      </p:sp>
      <p:sp>
        <p:nvSpPr>
          <p:cNvPr id="7" name="Content Placeholder 6"/>
          <p:cNvSpPr>
            <a:spLocks noGrp="1"/>
          </p:cNvSpPr>
          <p:nvPr>
            <p:ph sz="quarter" idx="4"/>
          </p:nvPr>
        </p:nvSpPr>
        <p:spPr/>
        <p:txBody>
          <a:bodyPr/>
          <a:lstStyle/>
          <a:p>
            <a:pPr marL="533400" indent="-533400">
              <a:buNone/>
            </a:pPr>
            <a:r>
              <a:rPr lang="en-US" sz="2800" dirty="0" smtClean="0"/>
              <a:t>6.   Classroom supporters</a:t>
            </a:r>
          </a:p>
          <a:p>
            <a:pPr marL="533400" indent="-533400">
              <a:buNone/>
            </a:pPr>
            <a:r>
              <a:rPr lang="en-US" sz="2800" dirty="0" smtClean="0"/>
              <a:t>7.   Learning facilitators</a:t>
            </a:r>
          </a:p>
          <a:p>
            <a:pPr marL="533400" indent="-533400">
              <a:buNone/>
            </a:pPr>
            <a:r>
              <a:rPr lang="en-US" sz="2800" dirty="0" smtClean="0"/>
              <a:t>8.   School leaders</a:t>
            </a:r>
          </a:p>
          <a:p>
            <a:pPr marL="533400" indent="-533400">
              <a:buNone/>
            </a:pPr>
            <a:r>
              <a:rPr lang="en-US" sz="2800" dirty="0" smtClean="0"/>
              <a:t>9.   Catalysts for change</a:t>
            </a:r>
          </a:p>
          <a:p>
            <a:pPr marL="533400" indent="-533400">
              <a:buNone/>
            </a:pPr>
            <a:r>
              <a:rPr lang="en-US" sz="2800" dirty="0" smtClean="0"/>
              <a:t>10.  Learners</a:t>
            </a:r>
          </a:p>
          <a:p>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r>
              <a:rPr lang="en-US" dirty="0" smtClean="0">
                <a:solidFill>
                  <a:srgbClr val="FF0000"/>
                </a:solidFill>
              </a:rPr>
              <a:t>Table</a:t>
            </a:r>
            <a:r>
              <a:rPr lang="en-US" dirty="0" smtClean="0"/>
              <a:t> Task:</a:t>
            </a:r>
            <a:endParaRPr lang="en-US" dirty="0"/>
          </a:p>
        </p:txBody>
      </p:sp>
      <p:sp>
        <p:nvSpPr>
          <p:cNvPr id="93187" name="Rectangle 3"/>
          <p:cNvSpPr>
            <a:spLocks noGrp="1" noChangeArrowheads="1"/>
          </p:cNvSpPr>
          <p:nvPr>
            <p:ph idx="1"/>
          </p:nvPr>
        </p:nvSpPr>
        <p:spPr/>
        <p:txBody>
          <a:bodyPr/>
          <a:lstStyle/>
          <a:p>
            <a:r>
              <a:rPr lang="en-US" dirty="0" smtClean="0"/>
              <a:t>Choose </a:t>
            </a:r>
            <a:r>
              <a:rPr lang="en-US" dirty="0" smtClean="0">
                <a:solidFill>
                  <a:srgbClr val="FFFF00"/>
                </a:solidFill>
              </a:rPr>
              <a:t>one </a:t>
            </a:r>
            <a:r>
              <a:rPr lang="en-US" dirty="0" smtClean="0"/>
              <a:t>chocolate </a:t>
            </a:r>
          </a:p>
          <a:p>
            <a:r>
              <a:rPr lang="en-US" dirty="0" smtClean="0"/>
              <a:t>Find others with the same chocolate</a:t>
            </a:r>
          </a:p>
          <a:p>
            <a:endParaRPr lang="en-US" dirty="0" smtClean="0"/>
          </a:p>
          <a:p>
            <a:endParaRPr lang="en-US" dirty="0" smtClean="0"/>
          </a:p>
          <a:p>
            <a:endParaRPr lang="en-US" dirty="0" smtClean="0"/>
          </a:p>
        </p:txBody>
      </p:sp>
      <p:pic>
        <p:nvPicPr>
          <p:cNvPr id="2053" name="Picture 5" descr="D:\Documents and Settings\lsteele\Local Settings\Temporary Internet Files\Content.IE5\PB3J1LPC\MCj03054870000[1].wmf"/>
          <p:cNvPicPr>
            <a:picLocks noChangeAspect="1" noChangeArrowheads="1"/>
          </p:cNvPicPr>
          <p:nvPr/>
        </p:nvPicPr>
        <p:blipFill>
          <a:blip r:embed="rId3" cstate="print"/>
          <a:srcRect/>
          <a:stretch>
            <a:fillRect/>
          </a:stretch>
        </p:blipFill>
        <p:spPr bwMode="auto">
          <a:xfrm>
            <a:off x="2971800" y="3352800"/>
            <a:ext cx="3657600" cy="2760704"/>
          </a:xfrm>
          <a:prstGeom prst="rect">
            <a:avLst/>
          </a:prstGeom>
          <a:noFill/>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Table</a:t>
            </a:r>
            <a:r>
              <a:rPr lang="en-US" dirty="0" smtClean="0"/>
              <a:t> Task:</a:t>
            </a:r>
            <a:endParaRPr lang="en-US" dirty="0"/>
          </a:p>
        </p:txBody>
      </p:sp>
      <p:sp>
        <p:nvSpPr>
          <p:cNvPr id="5" name="Text Placeholder 4"/>
          <p:cNvSpPr>
            <a:spLocks noGrp="1"/>
          </p:cNvSpPr>
          <p:nvPr>
            <p:ph type="body" sz="half" idx="1"/>
          </p:nvPr>
        </p:nvSpPr>
        <p:spPr/>
        <p:txBody>
          <a:bodyPr/>
          <a:lstStyle/>
          <a:p>
            <a:endParaRPr lang="en-US" dirty="0"/>
          </a:p>
        </p:txBody>
      </p:sp>
      <p:sp>
        <p:nvSpPr>
          <p:cNvPr id="3" name="Content Placeholder 2"/>
          <p:cNvSpPr>
            <a:spLocks noGrp="1"/>
          </p:cNvSpPr>
          <p:nvPr>
            <p:ph sz="half" idx="2"/>
          </p:nvPr>
        </p:nvSpPr>
        <p:spPr>
          <a:xfrm>
            <a:off x="4648200" y="1371600"/>
            <a:ext cx="4038600" cy="4525963"/>
          </a:xfrm>
        </p:spPr>
        <p:txBody>
          <a:bodyPr/>
          <a:lstStyle/>
          <a:p>
            <a:pPr>
              <a:buNone/>
            </a:pPr>
            <a:r>
              <a:rPr lang="en-US" sz="2800" dirty="0" smtClean="0"/>
              <a:t>Based on your scenario:</a:t>
            </a:r>
          </a:p>
          <a:p>
            <a:pPr>
              <a:buNone/>
            </a:pPr>
            <a:r>
              <a:rPr lang="en-US" sz="2800" dirty="0" smtClean="0"/>
              <a:t> </a:t>
            </a:r>
          </a:p>
          <a:p>
            <a:r>
              <a:rPr lang="en-US" sz="2800" dirty="0" smtClean="0"/>
              <a:t>Respond to guiding questions found on Wiki under </a:t>
            </a:r>
            <a:r>
              <a:rPr lang="en-US" sz="2800" dirty="0" smtClean="0">
                <a:solidFill>
                  <a:srgbClr val="92D050"/>
                </a:solidFill>
              </a:rPr>
              <a:t>Role of the Teacher</a:t>
            </a:r>
            <a:endParaRPr lang="en-US" sz="2800" dirty="0" smtClean="0"/>
          </a:p>
          <a:p>
            <a:endParaRPr lang="en-US" dirty="0"/>
          </a:p>
        </p:txBody>
      </p:sp>
      <p:pic>
        <p:nvPicPr>
          <p:cNvPr id="4" name="Picture 5" descr="MPj04393560000[1]"/>
          <p:cNvPicPr>
            <a:picLocks noChangeAspect="1" noChangeArrowheads="1"/>
          </p:cNvPicPr>
          <p:nvPr/>
        </p:nvPicPr>
        <p:blipFill>
          <a:blip r:embed="rId2" cstate="print"/>
          <a:srcRect/>
          <a:stretch>
            <a:fillRect/>
          </a:stretch>
        </p:blipFill>
        <p:spPr bwMode="auto">
          <a:xfrm>
            <a:off x="457200" y="1524000"/>
            <a:ext cx="3962400" cy="3962400"/>
          </a:xfrm>
          <a:prstGeom prst="rect">
            <a:avLst/>
          </a:prstGeo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Digital Citizenship:  Images</a:t>
            </a:r>
            <a:endParaRPr lang="en-US" dirty="0"/>
          </a:p>
        </p:txBody>
      </p:sp>
      <p:sp>
        <p:nvSpPr>
          <p:cNvPr id="3" name="Text Placeholder 2"/>
          <p:cNvSpPr>
            <a:spLocks noGrp="1"/>
          </p:cNvSpPr>
          <p:nvPr>
            <p:ph type="body" sz="half" idx="2"/>
          </p:nvPr>
        </p:nvSpPr>
        <p:spPr/>
        <p:txBody>
          <a:bodyPr/>
          <a:lstStyle/>
          <a:p>
            <a:endParaRPr lang="en-US" dirty="0"/>
          </a:p>
        </p:txBody>
      </p:sp>
      <p:pic>
        <p:nvPicPr>
          <p:cNvPr id="3074" name="Picture 2" descr="D:\Documents and Settings\lsteele\Local Settings\Temporary Internet Files\Content.IE5\YV3UB477\MPj02017120000[1].jpg"/>
          <p:cNvPicPr>
            <a:picLocks noChangeAspect="1" noChangeArrowheads="1"/>
          </p:cNvPicPr>
          <p:nvPr/>
        </p:nvPicPr>
        <p:blipFill>
          <a:blip r:embed="rId2" cstate="print"/>
          <a:srcRect/>
          <a:stretch>
            <a:fillRect/>
          </a:stretch>
        </p:blipFill>
        <p:spPr bwMode="auto">
          <a:xfrm>
            <a:off x="1752600" y="1295400"/>
            <a:ext cx="5182368" cy="3429000"/>
          </a:xfrm>
          <a:prstGeom prst="rect">
            <a:avLst/>
          </a:prstGeom>
          <a:noFill/>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r>
              <a:rPr lang="en-US" sz="3600" dirty="0"/>
              <a:t>Your Work:  Personal Reflection</a:t>
            </a:r>
          </a:p>
        </p:txBody>
      </p:sp>
      <p:sp>
        <p:nvSpPr>
          <p:cNvPr id="94211" name="Rectangle 3"/>
          <p:cNvSpPr>
            <a:spLocks noGrp="1" noChangeArrowheads="1"/>
          </p:cNvSpPr>
          <p:nvPr>
            <p:ph idx="1"/>
          </p:nvPr>
        </p:nvSpPr>
        <p:spPr/>
        <p:txBody>
          <a:bodyPr/>
          <a:lstStyle/>
          <a:p>
            <a:r>
              <a:rPr lang="en-US" dirty="0"/>
              <a:t>Make a pie chart that indicates how you spend your time in the </a:t>
            </a:r>
            <a:r>
              <a:rPr lang="en-US" b="1" dirty="0">
                <a:solidFill>
                  <a:srgbClr val="00B0F0"/>
                </a:solidFill>
              </a:rPr>
              <a:t>various </a:t>
            </a:r>
            <a:r>
              <a:rPr lang="en-US" b="1" dirty="0" smtClean="0">
                <a:solidFill>
                  <a:srgbClr val="00B0F0"/>
                </a:solidFill>
              </a:rPr>
              <a:t>roles</a:t>
            </a:r>
          </a:p>
          <a:p>
            <a:r>
              <a:rPr lang="en-US" b="1" dirty="0" smtClean="0">
                <a:solidFill>
                  <a:srgbClr val="00B0F0"/>
                </a:solidFill>
              </a:rPr>
              <a:t>Use Google Docs as a reference (role of the teacher)</a:t>
            </a:r>
          </a:p>
          <a:p>
            <a:r>
              <a:rPr lang="en-US" b="1" dirty="0" smtClean="0">
                <a:solidFill>
                  <a:srgbClr val="00B0F0"/>
                </a:solidFill>
              </a:rPr>
              <a:t>Use Excel </a:t>
            </a:r>
            <a:r>
              <a:rPr lang="en-US" b="1" dirty="0" smtClean="0">
                <a:solidFill>
                  <a:srgbClr val="00B0F0"/>
                </a:solidFill>
              </a:rPr>
              <a:t>spreadsheet</a:t>
            </a:r>
            <a:endParaRPr lang="en-US" b="1" dirty="0">
              <a:solidFill>
                <a:srgbClr val="00B0F0"/>
              </a:solidFill>
            </a:endParaRPr>
          </a:p>
        </p:txBody>
      </p:sp>
      <p:pic>
        <p:nvPicPr>
          <p:cNvPr id="94213" name="Picture 5" descr="MCj04316260000[1]"/>
          <p:cNvPicPr>
            <a:picLocks noChangeAspect="1" noChangeArrowheads="1"/>
          </p:cNvPicPr>
          <p:nvPr/>
        </p:nvPicPr>
        <p:blipFill>
          <a:blip r:embed="rId3" cstate="print"/>
          <a:srcRect/>
          <a:stretch>
            <a:fillRect/>
          </a:stretch>
        </p:blipFill>
        <p:spPr bwMode="auto">
          <a:xfrm>
            <a:off x="6553200" y="3733800"/>
            <a:ext cx="2590800" cy="2590800"/>
          </a:xfrm>
          <a:prstGeom prst="rect">
            <a:avLst/>
          </a:prstGeom>
          <a:noFill/>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ChangeArrowheads="1"/>
          </p:cNvSpPr>
          <p:nvPr>
            <p:ph type="title"/>
          </p:nvPr>
        </p:nvSpPr>
        <p:spPr>
          <a:xfrm>
            <a:off x="457200" y="381000"/>
            <a:ext cx="8229600" cy="1143000"/>
          </a:xfrm>
        </p:spPr>
        <p:txBody>
          <a:bodyPr/>
          <a:lstStyle/>
          <a:p>
            <a:r>
              <a:rPr lang="en-US" dirty="0"/>
              <a:t>Teacher Leadership</a:t>
            </a:r>
          </a:p>
        </p:txBody>
      </p:sp>
      <p:sp>
        <p:nvSpPr>
          <p:cNvPr id="5" name="Content Placeholder 4"/>
          <p:cNvSpPr>
            <a:spLocks noGrp="1"/>
          </p:cNvSpPr>
          <p:nvPr>
            <p:ph sz="half" idx="2"/>
          </p:nvPr>
        </p:nvSpPr>
        <p:spPr/>
        <p:txBody>
          <a:bodyPr/>
          <a:lstStyle/>
          <a:p>
            <a:pPr marL="533400" indent="-533400">
              <a:buFont typeface="Wingdings" pitchFamily="2" charset="2"/>
              <a:buAutoNum type="arabicPeriod"/>
            </a:pPr>
            <a:r>
              <a:rPr lang="en-US" sz="2800" dirty="0" smtClean="0"/>
              <a:t>Resource providers</a:t>
            </a:r>
          </a:p>
          <a:p>
            <a:pPr marL="533400" indent="-533400">
              <a:buFont typeface="Wingdings" pitchFamily="2" charset="2"/>
              <a:buAutoNum type="arabicPeriod"/>
            </a:pPr>
            <a:r>
              <a:rPr lang="en-US" sz="2800" dirty="0" smtClean="0"/>
              <a:t>Data teacher leaders</a:t>
            </a:r>
          </a:p>
          <a:p>
            <a:pPr marL="533400" indent="-533400">
              <a:buFont typeface="Wingdings" pitchFamily="2" charset="2"/>
              <a:buAutoNum type="arabicPeriod"/>
            </a:pPr>
            <a:r>
              <a:rPr lang="en-US" sz="2800" dirty="0" smtClean="0"/>
              <a:t>Curriculum specialists</a:t>
            </a:r>
          </a:p>
          <a:p>
            <a:pPr marL="533400" indent="-533400">
              <a:buFont typeface="Wingdings" pitchFamily="2" charset="2"/>
              <a:buAutoNum type="arabicPeriod"/>
            </a:pPr>
            <a:r>
              <a:rPr lang="en-US" sz="2800" dirty="0" smtClean="0"/>
              <a:t>Instructional specialists</a:t>
            </a:r>
          </a:p>
          <a:p>
            <a:pPr marL="533400" indent="-533400">
              <a:buFont typeface="Wingdings" pitchFamily="2" charset="2"/>
              <a:buAutoNum type="arabicPeriod"/>
            </a:pPr>
            <a:r>
              <a:rPr lang="en-US" sz="2800" dirty="0" smtClean="0"/>
              <a:t>Mentors</a:t>
            </a:r>
          </a:p>
          <a:p>
            <a:pPr marL="533400" indent="-533400">
              <a:buFont typeface="Wingdings" pitchFamily="2" charset="2"/>
              <a:buAutoNum type="arabicPeriod"/>
            </a:pPr>
            <a:endParaRPr lang="en-US" dirty="0" smtClean="0"/>
          </a:p>
          <a:p>
            <a:r>
              <a:rPr lang="en-US" sz="1100" dirty="0" smtClean="0"/>
              <a:t>See also wiki (</a:t>
            </a:r>
            <a:r>
              <a:rPr lang="en-US" sz="1100" dirty="0" err="1" smtClean="0"/>
              <a:t>Killion’s</a:t>
            </a:r>
            <a:r>
              <a:rPr lang="en-US" sz="1100" dirty="0" smtClean="0"/>
              <a:t> article)</a:t>
            </a:r>
            <a:endParaRPr lang="en-US" sz="1100" dirty="0"/>
          </a:p>
        </p:txBody>
      </p:sp>
      <p:sp>
        <p:nvSpPr>
          <p:cNvPr id="7" name="Content Placeholder 6"/>
          <p:cNvSpPr>
            <a:spLocks noGrp="1"/>
          </p:cNvSpPr>
          <p:nvPr>
            <p:ph sz="quarter" idx="4"/>
          </p:nvPr>
        </p:nvSpPr>
        <p:spPr/>
        <p:txBody>
          <a:bodyPr/>
          <a:lstStyle/>
          <a:p>
            <a:pPr marL="533400" indent="-533400">
              <a:buNone/>
            </a:pPr>
            <a:r>
              <a:rPr lang="en-US" sz="2800" dirty="0" smtClean="0"/>
              <a:t>6.   Classroom supporters</a:t>
            </a:r>
          </a:p>
          <a:p>
            <a:pPr marL="533400" indent="-533400">
              <a:buNone/>
            </a:pPr>
            <a:r>
              <a:rPr lang="en-US" sz="2800" dirty="0" smtClean="0"/>
              <a:t>7.   Learning facilitators</a:t>
            </a:r>
          </a:p>
          <a:p>
            <a:pPr marL="533400" indent="-533400">
              <a:buNone/>
            </a:pPr>
            <a:r>
              <a:rPr lang="en-US" sz="2800" dirty="0" smtClean="0"/>
              <a:t>8.   School leaders</a:t>
            </a:r>
          </a:p>
          <a:p>
            <a:pPr marL="533400" indent="-533400">
              <a:buNone/>
            </a:pPr>
            <a:r>
              <a:rPr lang="en-US" sz="2800" dirty="0" smtClean="0"/>
              <a:t>9.   Catalysts for change</a:t>
            </a:r>
          </a:p>
          <a:p>
            <a:pPr marL="533400" indent="-533400">
              <a:buNone/>
            </a:pPr>
            <a:r>
              <a:rPr lang="en-US" sz="2800" dirty="0" smtClean="0"/>
              <a:t>10.  Learners</a:t>
            </a:r>
          </a:p>
          <a:p>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Discussion</a:t>
            </a:r>
            <a:endParaRPr lang="en-US" dirty="0"/>
          </a:p>
        </p:txBody>
      </p:sp>
      <p:sp>
        <p:nvSpPr>
          <p:cNvPr id="6" name="Text Placeholder 5"/>
          <p:cNvSpPr>
            <a:spLocks noGrp="1"/>
          </p:cNvSpPr>
          <p:nvPr>
            <p:ph type="body" sz="half" idx="1"/>
          </p:nvPr>
        </p:nvSpPr>
        <p:spPr>
          <a:xfrm>
            <a:off x="457200" y="1600200"/>
            <a:ext cx="4495800" cy="4525963"/>
          </a:xfrm>
        </p:spPr>
        <p:txBody>
          <a:bodyPr/>
          <a:lstStyle/>
          <a:p>
            <a:r>
              <a:rPr lang="en-US" dirty="0" smtClean="0"/>
              <a:t>Where do you spend most of your time?</a:t>
            </a:r>
          </a:p>
          <a:p>
            <a:endParaRPr lang="en-US" dirty="0" smtClean="0"/>
          </a:p>
          <a:p>
            <a:r>
              <a:rPr lang="en-US" dirty="0" smtClean="0"/>
              <a:t>What challenges do you anticipate?</a:t>
            </a:r>
          </a:p>
          <a:p>
            <a:endParaRPr lang="en-US" dirty="0" smtClean="0"/>
          </a:p>
          <a:p>
            <a:r>
              <a:rPr lang="en-US" dirty="0" smtClean="0"/>
              <a:t>What changes do you anticipate to your role?</a:t>
            </a:r>
            <a:endParaRPr lang="en-US" dirty="0"/>
          </a:p>
        </p:txBody>
      </p:sp>
      <p:pic>
        <p:nvPicPr>
          <p:cNvPr id="4" name="Picture 5" descr="MCj04316260000[1]"/>
          <p:cNvPicPr>
            <a:picLocks noGrp="1" noChangeAspect="1" noChangeArrowheads="1"/>
          </p:cNvPicPr>
          <p:nvPr>
            <p:ph sz="half" idx="2"/>
          </p:nvPr>
        </p:nvPicPr>
        <p:blipFill>
          <a:blip r:embed="rId2" cstate="print"/>
          <a:stretch>
            <a:fillRect/>
          </a:stretch>
        </p:blipFill>
        <p:spPr bwMode="auto">
          <a:xfrm>
            <a:off x="5562600" y="2514600"/>
            <a:ext cx="3086100" cy="3086100"/>
          </a:xfrm>
          <a:prstGeom prst="rect">
            <a:avLst/>
          </a:prstGeom>
          <a:noFill/>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Wrap </a:t>
            </a:r>
            <a:r>
              <a:rPr lang="en-US" smtClean="0"/>
              <a:t>up:</a:t>
            </a:r>
            <a:endParaRPr lang="en-US" dirty="0"/>
          </a:p>
        </p:txBody>
      </p:sp>
      <p:sp>
        <p:nvSpPr>
          <p:cNvPr id="3" name="Content Placeholder 2"/>
          <p:cNvSpPr>
            <a:spLocks noGrp="1"/>
          </p:cNvSpPr>
          <p:nvPr>
            <p:ph idx="1"/>
          </p:nvPr>
        </p:nvSpPr>
        <p:spPr/>
        <p:txBody>
          <a:bodyPr/>
          <a:lstStyle/>
          <a:p>
            <a:r>
              <a:rPr lang="en-US" dirty="0" smtClean="0"/>
              <a:t>Discussion board</a:t>
            </a:r>
          </a:p>
          <a:p>
            <a:pPr lvl="1"/>
            <a:r>
              <a:rPr lang="en-US" dirty="0" smtClean="0"/>
              <a:t>AISI leadership</a:t>
            </a:r>
          </a:p>
          <a:p>
            <a:pPr lvl="1"/>
            <a:r>
              <a:rPr lang="en-US" dirty="0" smtClean="0"/>
              <a:t>Measures</a:t>
            </a:r>
          </a:p>
          <a:p>
            <a:pPr lvl="1"/>
            <a:r>
              <a:rPr lang="en-US" dirty="0" smtClean="0"/>
              <a:t>General Questions</a:t>
            </a:r>
          </a:p>
          <a:p>
            <a:r>
              <a:rPr lang="en-US" dirty="0" smtClean="0"/>
              <a:t>Critical Friends discussion for December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3" name="Picture 1"/>
          <p:cNvPicPr>
            <a:picLocks noChangeAspect="1" noChangeArrowheads="1"/>
          </p:cNvPicPr>
          <p:nvPr/>
        </p:nvPicPr>
        <p:blipFill>
          <a:blip r:embed="rId3" cstate="print"/>
          <a:srcRect/>
          <a:stretch>
            <a:fillRect/>
          </a:stretch>
        </p:blipFill>
        <p:spPr bwMode="auto">
          <a:xfrm>
            <a:off x="-137160" y="-468630"/>
            <a:ext cx="9402604" cy="7052310"/>
          </a:xfrm>
          <a:prstGeom prst="rect">
            <a:avLst/>
          </a:prstGeom>
          <a:noFill/>
          <a:ln w="9525">
            <a:noFill/>
            <a:miter lim="800000"/>
            <a:headEnd/>
            <a:tailEnd/>
          </a:ln>
        </p:spPr>
      </p:pic>
      <p:pic>
        <p:nvPicPr>
          <p:cNvPr id="28674" name="Picture 2"/>
          <p:cNvPicPr>
            <a:picLocks noChangeAspect="1" noChangeArrowheads="1"/>
          </p:cNvPicPr>
          <p:nvPr/>
        </p:nvPicPr>
        <p:blipFill>
          <a:blip r:embed="rId4" cstate="print"/>
          <a:srcRect/>
          <a:stretch>
            <a:fillRect/>
          </a:stretch>
        </p:blipFill>
        <p:spPr bwMode="auto">
          <a:xfrm>
            <a:off x="0" y="0"/>
            <a:ext cx="9144000" cy="6858000"/>
          </a:xfrm>
          <a:prstGeom prst="rect">
            <a:avLst/>
          </a:prstGeom>
          <a:noFill/>
          <a:ln w="9525">
            <a:noFill/>
            <a:miter lim="800000"/>
            <a:headEnd/>
            <a:tailEnd/>
          </a:ln>
        </p:spPr>
      </p:pic>
      <p:sp>
        <p:nvSpPr>
          <p:cNvPr id="28675" name="Line 3"/>
          <p:cNvSpPr>
            <a:spLocks noChangeShapeType="1"/>
          </p:cNvSpPr>
          <p:nvPr/>
        </p:nvSpPr>
        <p:spPr bwMode="auto">
          <a:xfrm>
            <a:off x="5303520" y="5610702"/>
            <a:ext cx="0" cy="1001553"/>
          </a:xfrm>
          <a:prstGeom prst="line">
            <a:avLst/>
          </a:prstGeom>
          <a:noFill/>
          <a:ln w="9525">
            <a:solidFill>
              <a:srgbClr val="9A9A9A"/>
            </a:solidFill>
            <a:round/>
            <a:headEnd/>
            <a:tailEnd/>
          </a:ln>
        </p:spPr>
        <p:txBody>
          <a:bodyPr lIns="82296" tIns="41148" rIns="82296" bIns="41148"/>
          <a:lstStyle/>
          <a:p>
            <a:endParaRPr lang="en-US"/>
          </a:p>
        </p:txBody>
      </p:sp>
      <p:sp>
        <p:nvSpPr>
          <p:cNvPr id="28676" name="Rectangle 4"/>
          <p:cNvSpPr>
            <a:spLocks noGrp="1" noChangeArrowheads="1"/>
          </p:cNvSpPr>
          <p:nvPr>
            <p:ph type="title"/>
          </p:nvPr>
        </p:nvSpPr>
        <p:spPr>
          <a:xfrm>
            <a:off x="34290" y="5474970"/>
            <a:ext cx="5063490" cy="1200150"/>
          </a:xfrm>
          <a:ln/>
        </p:spPr>
        <p:txBody>
          <a:bodyPr/>
          <a:lstStyle/>
          <a:p>
            <a:r>
              <a:rPr lang="en-US" sz="2800" dirty="0"/>
              <a:t>The High-Low Card Game</a:t>
            </a:r>
          </a:p>
        </p:txBody>
      </p:sp>
      <p:sp>
        <p:nvSpPr>
          <p:cNvPr id="28677" name="Rectangle 5"/>
          <p:cNvSpPr>
            <a:spLocks noGrp="1" noChangeArrowheads="1"/>
          </p:cNvSpPr>
          <p:nvPr>
            <p:ph type="body" idx="1"/>
          </p:nvPr>
        </p:nvSpPr>
        <p:spPr>
          <a:xfrm>
            <a:off x="5589270" y="5806440"/>
            <a:ext cx="3486150" cy="537210"/>
          </a:xfrm>
          <a:ln/>
        </p:spPr>
        <p:txBody>
          <a:bodyPr anchor="ctr">
            <a:normAutofit lnSpcReduction="10000"/>
          </a:bodyPr>
          <a:lstStyle/>
          <a:p>
            <a:r>
              <a:rPr lang="en-US" dirty="0">
                <a:solidFill>
                  <a:srgbClr val="AE1F15"/>
                </a:solidFill>
                <a:latin typeface="Helvetica Neue Light" pitchFamily="80" charset="0"/>
                <a:sym typeface="Helvetica Neue Light" pitchFamily="80" charset="0"/>
              </a:rPr>
              <a:t>Round One</a:t>
            </a:r>
          </a:p>
        </p:txBody>
      </p:sp>
      <p:pic>
        <p:nvPicPr>
          <p:cNvPr id="28678" name="Picture 6"/>
          <p:cNvPicPr>
            <a:picLocks noChangeAspect="1" noChangeArrowheads="1"/>
          </p:cNvPicPr>
          <p:nvPr/>
        </p:nvPicPr>
        <p:blipFill>
          <a:blip r:embed="rId5" cstate="print"/>
          <a:srcRect/>
          <a:stretch>
            <a:fillRect/>
          </a:stretch>
        </p:blipFill>
        <p:spPr bwMode="auto">
          <a:xfrm>
            <a:off x="-80010" y="-1508760"/>
            <a:ext cx="10287000" cy="6858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Grp="1" noChangeArrowheads="1"/>
          </p:cNvSpPr>
          <p:nvPr>
            <p:ph type="title"/>
          </p:nvPr>
        </p:nvSpPr>
        <p:spPr>
          <a:ln/>
        </p:spPr>
        <p:txBody>
          <a:bodyPr/>
          <a:lstStyle/>
          <a:p>
            <a:r>
              <a:rPr lang="en-US" dirty="0">
                <a:solidFill>
                  <a:srgbClr val="92D050"/>
                </a:solidFill>
              </a:rPr>
              <a:t>How to Play</a:t>
            </a:r>
          </a:p>
        </p:txBody>
      </p:sp>
      <p:sp>
        <p:nvSpPr>
          <p:cNvPr id="29698" name="Line 2"/>
          <p:cNvSpPr>
            <a:spLocks noChangeShapeType="1"/>
          </p:cNvSpPr>
          <p:nvPr/>
        </p:nvSpPr>
        <p:spPr bwMode="auto">
          <a:xfrm>
            <a:off x="457200" y="1383030"/>
            <a:ext cx="8229600" cy="0"/>
          </a:xfrm>
          <a:prstGeom prst="line">
            <a:avLst/>
          </a:prstGeom>
          <a:noFill/>
          <a:ln w="9525">
            <a:solidFill>
              <a:srgbClr val="9A9A9A"/>
            </a:solidFill>
            <a:round/>
            <a:headEnd/>
            <a:tailEnd/>
          </a:ln>
        </p:spPr>
        <p:txBody>
          <a:bodyPr lIns="82296" tIns="41148" rIns="82296" bIns="41148"/>
          <a:lstStyle/>
          <a:p>
            <a:endParaRPr lang="en-US"/>
          </a:p>
        </p:txBody>
      </p:sp>
      <p:sp>
        <p:nvSpPr>
          <p:cNvPr id="29699" name="Rectangle 3"/>
          <p:cNvSpPr>
            <a:spLocks noGrp="1" noChangeArrowheads="1"/>
          </p:cNvSpPr>
          <p:nvPr>
            <p:ph type="body" idx="1"/>
          </p:nvPr>
        </p:nvSpPr>
        <p:spPr bwMode="auto">
          <a:xfrm>
            <a:off x="400050" y="1634490"/>
            <a:ext cx="8435340" cy="4297680"/>
          </a:xfrm>
          <a:noFill/>
          <a:ln w="12700">
            <a:miter lim="800000"/>
            <a:headEnd/>
            <a:tailEnd/>
          </a:ln>
        </p:spPr>
        <p:txBody>
          <a:bodyPr vert="horz" wrap="square" lIns="82296" tIns="41148" rIns="0" bIns="41148" numCol="1" anchor="t" anchorCtr="0" compatLnSpc="1">
            <a:prstTxWarp prst="textNoShape">
              <a:avLst/>
            </a:prstTxWarp>
          </a:bodyPr>
          <a:lstStyle/>
          <a:p>
            <a:pPr>
              <a:lnSpc>
                <a:spcPct val="90000"/>
              </a:lnSpc>
            </a:pPr>
            <a:r>
              <a:rPr lang="en-US" dirty="0" smtClean="0">
                <a:solidFill>
                  <a:schemeClr val="tx2"/>
                </a:solidFill>
              </a:rPr>
              <a:t>Your table group will be your team.</a:t>
            </a:r>
            <a:endParaRPr lang="en-US" dirty="0">
              <a:solidFill>
                <a:schemeClr val="tx2"/>
              </a:solidFill>
            </a:endParaRPr>
          </a:p>
          <a:p>
            <a:pPr>
              <a:lnSpc>
                <a:spcPct val="90000"/>
              </a:lnSpc>
            </a:pPr>
            <a:r>
              <a:rPr lang="en-US" dirty="0">
                <a:solidFill>
                  <a:schemeClr val="tx2"/>
                </a:solidFill>
              </a:rPr>
              <a:t>You will be dealt 2 cards and will </a:t>
            </a:r>
            <a:r>
              <a:rPr lang="en-US" dirty="0">
                <a:solidFill>
                  <a:srgbClr val="FFFF00"/>
                </a:solidFill>
              </a:rPr>
              <a:t>maintain 2 cards throughout the game.</a:t>
            </a:r>
          </a:p>
          <a:p>
            <a:pPr>
              <a:lnSpc>
                <a:spcPct val="90000"/>
              </a:lnSpc>
            </a:pPr>
            <a:r>
              <a:rPr lang="en-US" dirty="0">
                <a:solidFill>
                  <a:schemeClr val="tx2"/>
                </a:solidFill>
              </a:rPr>
              <a:t>Trade cards within your group to </a:t>
            </a:r>
            <a:r>
              <a:rPr lang="en-US" dirty="0">
                <a:solidFill>
                  <a:srgbClr val="FFFF00"/>
                </a:solidFill>
              </a:rPr>
              <a:t>reach your highest individual score. </a:t>
            </a:r>
          </a:p>
          <a:p>
            <a:pPr>
              <a:lnSpc>
                <a:spcPct val="90000"/>
              </a:lnSpc>
            </a:pPr>
            <a:r>
              <a:rPr lang="en-US" dirty="0">
                <a:solidFill>
                  <a:schemeClr val="tx2"/>
                </a:solidFill>
              </a:rPr>
              <a:t>Your goal is to have the </a:t>
            </a:r>
            <a:r>
              <a:rPr lang="en-US" dirty="0">
                <a:solidFill>
                  <a:srgbClr val="FFFF00"/>
                </a:solidFill>
              </a:rPr>
              <a:t>highest scoring pair of cards in your group.</a:t>
            </a:r>
          </a:p>
          <a:p>
            <a:pPr>
              <a:lnSpc>
                <a:spcPct val="90000"/>
              </a:lnSpc>
            </a:pPr>
            <a:r>
              <a:rPr lang="en-US" dirty="0">
                <a:solidFill>
                  <a:schemeClr val="tx2"/>
                </a:solidFill>
              </a:rPr>
              <a:t>You must </a:t>
            </a:r>
            <a:r>
              <a:rPr lang="en-US" dirty="0">
                <a:solidFill>
                  <a:srgbClr val="FFFF00"/>
                </a:solidFill>
              </a:rPr>
              <a:t>trade a card at least once</a:t>
            </a:r>
            <a:r>
              <a:rPr lang="en-US" dirty="0">
                <a:solidFill>
                  <a:schemeClr val="tx2"/>
                </a:solidFill>
              </a:rPr>
              <a:t>.</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Line 1"/>
          <p:cNvSpPr>
            <a:spLocks noChangeShapeType="1"/>
          </p:cNvSpPr>
          <p:nvPr/>
        </p:nvSpPr>
        <p:spPr bwMode="auto">
          <a:xfrm>
            <a:off x="457200" y="1383030"/>
            <a:ext cx="8229600" cy="0"/>
          </a:xfrm>
          <a:prstGeom prst="line">
            <a:avLst/>
          </a:prstGeom>
          <a:noFill/>
          <a:ln w="9525">
            <a:solidFill>
              <a:srgbClr val="9A9A9A"/>
            </a:solidFill>
            <a:round/>
            <a:headEnd/>
            <a:tailEnd/>
          </a:ln>
        </p:spPr>
        <p:txBody>
          <a:bodyPr lIns="82296" tIns="41148" rIns="82296" bIns="41148"/>
          <a:lstStyle/>
          <a:p>
            <a:endParaRPr lang="en-US"/>
          </a:p>
        </p:txBody>
      </p:sp>
      <p:sp>
        <p:nvSpPr>
          <p:cNvPr id="31746" name="Rectangle 2"/>
          <p:cNvSpPr>
            <a:spLocks noGrp="1" noChangeArrowheads="1"/>
          </p:cNvSpPr>
          <p:nvPr>
            <p:ph type="title"/>
          </p:nvPr>
        </p:nvSpPr>
        <p:spPr>
          <a:ln/>
        </p:spPr>
        <p:txBody>
          <a:bodyPr/>
          <a:lstStyle/>
          <a:p>
            <a:r>
              <a:rPr lang="en-US" dirty="0">
                <a:solidFill>
                  <a:srgbClr val="92D050"/>
                </a:solidFill>
              </a:rPr>
              <a:t>Scoring</a:t>
            </a:r>
          </a:p>
        </p:txBody>
      </p:sp>
      <p:sp>
        <p:nvSpPr>
          <p:cNvPr id="31747" name="Rectangle 3"/>
          <p:cNvSpPr>
            <a:spLocks noGrp="1" noChangeArrowheads="1"/>
          </p:cNvSpPr>
          <p:nvPr>
            <p:ph type="body" idx="1"/>
          </p:nvPr>
        </p:nvSpPr>
        <p:spPr>
          <a:ln/>
        </p:spPr>
        <p:txBody>
          <a:bodyPr/>
          <a:lstStyle/>
          <a:p>
            <a:r>
              <a:rPr lang="en-US" sz="2400" dirty="0">
                <a:solidFill>
                  <a:schemeClr val="tx2"/>
                </a:solidFill>
              </a:rPr>
              <a:t>All cards are worth their number value</a:t>
            </a:r>
          </a:p>
          <a:p>
            <a:r>
              <a:rPr lang="en-US" sz="2400" dirty="0">
                <a:solidFill>
                  <a:schemeClr val="tx2"/>
                </a:solidFill>
              </a:rPr>
              <a:t>Face cards are worth ten points</a:t>
            </a:r>
          </a:p>
          <a:p>
            <a:r>
              <a:rPr lang="en-US" sz="2400" dirty="0" smtClean="0">
                <a:solidFill>
                  <a:schemeClr val="tx2"/>
                </a:solidFill>
              </a:rPr>
              <a:t> </a:t>
            </a:r>
            <a:r>
              <a:rPr lang="en-US" sz="2400" dirty="0" smtClean="0">
                <a:solidFill>
                  <a:srgbClr val="FFFF00"/>
                </a:solidFill>
              </a:rPr>
              <a:t>A pair</a:t>
            </a:r>
            <a:r>
              <a:rPr lang="en-US" sz="2400" dirty="0" smtClean="0">
                <a:solidFill>
                  <a:srgbClr val="FFFF00"/>
                </a:solidFill>
              </a:rPr>
              <a:t> </a:t>
            </a:r>
            <a:r>
              <a:rPr lang="en-US" sz="2400" dirty="0" smtClean="0">
                <a:solidFill>
                  <a:schemeClr val="tx2"/>
                </a:solidFill>
              </a:rPr>
              <a:t>is </a:t>
            </a:r>
            <a:r>
              <a:rPr lang="en-US" sz="2400" dirty="0">
                <a:solidFill>
                  <a:schemeClr val="tx2"/>
                </a:solidFill>
              </a:rPr>
              <a:t>awarded an extra ten points</a:t>
            </a:r>
          </a:p>
          <a:p>
            <a:r>
              <a:rPr lang="en-US" sz="2400" dirty="0">
                <a:solidFill>
                  <a:srgbClr val="FFFF00"/>
                </a:solidFill>
              </a:rPr>
              <a:t>Two cards of the same </a:t>
            </a:r>
            <a:r>
              <a:rPr lang="en-US" sz="2400" dirty="0" smtClean="0">
                <a:solidFill>
                  <a:srgbClr val="FFFF00"/>
                </a:solidFill>
              </a:rPr>
              <a:t>suit </a:t>
            </a:r>
            <a:r>
              <a:rPr lang="en-US" sz="2400" dirty="0">
                <a:solidFill>
                  <a:schemeClr val="tx2"/>
                </a:solidFill>
              </a:rPr>
              <a:t>cancel each other out and equal zero</a:t>
            </a:r>
          </a:p>
        </p:txBody>
      </p:sp>
      <p:pic>
        <p:nvPicPr>
          <p:cNvPr id="31748" name="Picture 4"/>
          <p:cNvPicPr>
            <a:picLocks noChangeAspect="1" noChangeArrowheads="1"/>
          </p:cNvPicPr>
          <p:nvPr/>
        </p:nvPicPr>
        <p:blipFill>
          <a:blip r:embed="rId3" cstate="print"/>
          <a:srcRect/>
          <a:stretch>
            <a:fillRect/>
          </a:stretch>
        </p:blipFill>
        <p:spPr bwMode="auto">
          <a:xfrm>
            <a:off x="1234440" y="4679157"/>
            <a:ext cx="1187292" cy="1743075"/>
          </a:xfrm>
          <a:prstGeom prst="rect">
            <a:avLst/>
          </a:prstGeom>
          <a:noFill/>
          <a:ln w="9525">
            <a:noFill/>
            <a:miter lim="800000"/>
            <a:headEnd/>
            <a:tailEnd/>
          </a:ln>
          <a:effectLst>
            <a:outerShdw dist="50800" dir="2700000" algn="ctr" rotWithShape="0">
              <a:schemeClr val="bg2">
                <a:alpha val="59999"/>
              </a:schemeClr>
            </a:outerShdw>
          </a:effectLst>
        </p:spPr>
      </p:pic>
      <p:pic>
        <p:nvPicPr>
          <p:cNvPr id="31749" name="Picture 5"/>
          <p:cNvPicPr>
            <a:picLocks noChangeAspect="1" noChangeArrowheads="1"/>
          </p:cNvPicPr>
          <p:nvPr/>
        </p:nvPicPr>
        <p:blipFill>
          <a:blip r:embed="rId4" cstate="print"/>
          <a:srcRect/>
          <a:stretch>
            <a:fillRect/>
          </a:stretch>
        </p:blipFill>
        <p:spPr bwMode="auto">
          <a:xfrm>
            <a:off x="3051810" y="4673442"/>
            <a:ext cx="1188720" cy="1721643"/>
          </a:xfrm>
          <a:prstGeom prst="rect">
            <a:avLst/>
          </a:prstGeom>
          <a:noFill/>
          <a:ln w="9525">
            <a:noFill/>
            <a:miter lim="800000"/>
            <a:headEnd/>
            <a:tailEnd/>
          </a:ln>
          <a:effectLst>
            <a:outerShdw dist="50800" dir="2700000" algn="ctr" rotWithShape="0">
              <a:schemeClr val="bg2">
                <a:alpha val="59999"/>
              </a:schemeClr>
            </a:outerShdw>
          </a:effectLst>
        </p:spPr>
      </p:pic>
      <p:pic>
        <p:nvPicPr>
          <p:cNvPr id="31750" name="Picture 6"/>
          <p:cNvPicPr>
            <a:picLocks noChangeAspect="1" noChangeArrowheads="1"/>
          </p:cNvPicPr>
          <p:nvPr/>
        </p:nvPicPr>
        <p:blipFill>
          <a:blip r:embed="rId5" cstate="print"/>
          <a:srcRect/>
          <a:stretch>
            <a:fillRect/>
          </a:stretch>
        </p:blipFill>
        <p:spPr bwMode="auto">
          <a:xfrm>
            <a:off x="4870609" y="4637723"/>
            <a:ext cx="1208723" cy="1820228"/>
          </a:xfrm>
          <a:prstGeom prst="rect">
            <a:avLst/>
          </a:prstGeom>
          <a:noFill/>
          <a:ln w="9525">
            <a:noFill/>
            <a:miter lim="800000"/>
            <a:headEnd/>
            <a:tailEnd/>
          </a:ln>
          <a:effectLst>
            <a:outerShdw dist="50800" dir="2700000" algn="ctr" rotWithShape="0">
              <a:schemeClr val="bg2">
                <a:alpha val="59999"/>
              </a:schemeClr>
            </a:outerShdw>
          </a:effectLst>
        </p:spPr>
      </p:pic>
      <p:pic>
        <p:nvPicPr>
          <p:cNvPr id="31751" name="Picture 7"/>
          <p:cNvPicPr>
            <a:picLocks noChangeAspect="1" noChangeArrowheads="1"/>
          </p:cNvPicPr>
          <p:nvPr/>
        </p:nvPicPr>
        <p:blipFill>
          <a:blip r:embed="rId6" cstate="print"/>
          <a:srcRect/>
          <a:stretch>
            <a:fillRect/>
          </a:stretch>
        </p:blipFill>
        <p:spPr bwMode="auto">
          <a:xfrm>
            <a:off x="6709410" y="4682014"/>
            <a:ext cx="1200150" cy="1714500"/>
          </a:xfrm>
          <a:prstGeom prst="rect">
            <a:avLst/>
          </a:prstGeom>
          <a:noFill/>
          <a:ln w="9525">
            <a:noFill/>
            <a:miter lim="800000"/>
            <a:headEnd/>
            <a:tailEnd/>
          </a:ln>
          <a:effectLst>
            <a:outerShdw dist="50800" dir="2700000" algn="ctr" rotWithShape="0">
              <a:schemeClr val="bg2">
                <a:alpha val="59999"/>
              </a:schemeClr>
            </a:outerShdw>
          </a:effectLst>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AutoShape 1"/>
          <p:cNvSpPr>
            <a:spLocks/>
          </p:cNvSpPr>
          <p:nvPr/>
        </p:nvSpPr>
        <p:spPr bwMode="auto">
          <a:xfrm>
            <a:off x="2971800" y="1219200"/>
            <a:ext cx="2800350" cy="4206240"/>
          </a:xfrm>
          <a:prstGeom prst="roundRect">
            <a:avLst>
              <a:gd name="adj" fmla="val 6120"/>
            </a:avLst>
          </a:prstGeom>
          <a:solidFill>
            <a:srgbClr val="747474"/>
          </a:solidFill>
          <a:ln w="127000">
            <a:solidFill>
              <a:srgbClr val="FFFFFF"/>
            </a:solidFill>
            <a:round/>
            <a:headEnd/>
            <a:tailEnd/>
          </a:ln>
          <a:effectLst>
            <a:outerShdw algn="ctr" rotWithShape="0">
              <a:schemeClr val="bg2">
                <a:alpha val="59999"/>
              </a:schemeClr>
            </a:outerShdw>
          </a:effectLst>
        </p:spPr>
        <p:txBody>
          <a:bodyPr lIns="82296" tIns="41148" rIns="82296" bIns="41148"/>
          <a:lstStyle/>
          <a:p>
            <a:endParaRPr lang="en-US"/>
          </a:p>
        </p:txBody>
      </p:sp>
      <p:sp>
        <p:nvSpPr>
          <p:cNvPr id="4" name="TextBox 3"/>
          <p:cNvSpPr txBox="1"/>
          <p:nvPr/>
        </p:nvSpPr>
        <p:spPr>
          <a:xfrm>
            <a:off x="3657600" y="2362200"/>
            <a:ext cx="1524000" cy="1200329"/>
          </a:xfrm>
          <a:prstGeom prst="rect">
            <a:avLst/>
          </a:prstGeom>
          <a:noFill/>
        </p:spPr>
        <p:txBody>
          <a:bodyPr wrap="square" rtlCol="0">
            <a:spAutoFit/>
          </a:bodyPr>
          <a:lstStyle/>
          <a:p>
            <a:r>
              <a:rPr lang="en-US" sz="7200" dirty="0" smtClean="0">
                <a:solidFill>
                  <a:schemeClr val="tx2"/>
                </a:solidFill>
              </a:rPr>
              <a:t>GO</a:t>
            </a:r>
            <a:endParaRPr lang="en-US" sz="7200" dirty="0">
              <a:solidFill>
                <a:schemeClr val="tx2"/>
              </a:solidFill>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AutoShape 1"/>
          <p:cNvSpPr>
            <a:spLocks/>
          </p:cNvSpPr>
          <p:nvPr/>
        </p:nvSpPr>
        <p:spPr bwMode="auto">
          <a:xfrm>
            <a:off x="2590800" y="1981200"/>
            <a:ext cx="4206240" cy="2800350"/>
          </a:xfrm>
          <a:prstGeom prst="roundRect">
            <a:avLst>
              <a:gd name="adj" fmla="val 6120"/>
            </a:avLst>
          </a:prstGeom>
          <a:solidFill>
            <a:srgbClr val="AE1F15"/>
          </a:solidFill>
          <a:ln w="127000">
            <a:solidFill>
              <a:srgbClr val="FFFFFF"/>
            </a:solidFill>
            <a:round/>
            <a:headEnd/>
            <a:tailEnd/>
          </a:ln>
          <a:effectLst>
            <a:outerShdw algn="ctr" rotWithShape="0">
              <a:schemeClr val="bg2">
                <a:alpha val="59999"/>
              </a:schemeClr>
            </a:outerShdw>
          </a:effectLst>
        </p:spPr>
        <p:txBody>
          <a:bodyPr lIns="82296" tIns="41148" rIns="82296" bIns="41148"/>
          <a:lstStyle/>
          <a:p>
            <a:endParaRPr lang="en-US"/>
          </a:p>
        </p:txBody>
      </p:sp>
      <p:sp>
        <p:nvSpPr>
          <p:cNvPr id="35843" name="Rectangle 3"/>
          <p:cNvSpPr>
            <a:spLocks/>
          </p:cNvSpPr>
          <p:nvPr/>
        </p:nvSpPr>
        <p:spPr bwMode="auto">
          <a:xfrm>
            <a:off x="1110140" y="5333792"/>
            <a:ext cx="6828857" cy="415498"/>
          </a:xfrm>
          <a:prstGeom prst="rect">
            <a:avLst/>
          </a:prstGeom>
          <a:noFill/>
          <a:ln w="9525">
            <a:noFill/>
            <a:miter lim="800000"/>
            <a:headEnd/>
            <a:tailEnd/>
          </a:ln>
        </p:spPr>
        <p:txBody>
          <a:bodyPr wrap="none" lIns="0" tIns="0" rIns="0" bIns="0" anchor="b">
            <a:spAutoFit/>
          </a:bodyPr>
          <a:lstStyle/>
          <a:p>
            <a:pPr>
              <a:spcBef>
                <a:spcPts val="3420"/>
              </a:spcBef>
            </a:pPr>
            <a:r>
              <a:rPr lang="en-US" sz="2700" dirty="0">
                <a:solidFill>
                  <a:srgbClr val="747474"/>
                </a:solidFill>
                <a:latin typeface="Helvetica Neue" pitchFamily="80" charset="0"/>
                <a:ea typeface="Helvetica Neue" pitchFamily="80" charset="0"/>
                <a:cs typeface="Helvetica Neue" pitchFamily="80" charset="0"/>
                <a:sym typeface="Helvetica Neue" pitchFamily="80" charset="0"/>
              </a:rPr>
              <a:t>Total both </a:t>
            </a:r>
            <a:r>
              <a:rPr lang="en-US" sz="2700" dirty="0">
                <a:solidFill>
                  <a:srgbClr val="AE1F15"/>
                </a:solidFill>
                <a:latin typeface="Helvetica Neue" pitchFamily="80" charset="0"/>
                <a:ea typeface="Helvetica Neue" pitchFamily="80" charset="0"/>
                <a:cs typeface="Helvetica Neue" pitchFamily="80" charset="0"/>
                <a:sym typeface="Helvetica Neue" pitchFamily="80" charset="0"/>
              </a:rPr>
              <a:t>individual</a:t>
            </a:r>
            <a:r>
              <a:rPr lang="en-US" sz="2700" dirty="0">
                <a:solidFill>
                  <a:srgbClr val="747474"/>
                </a:solidFill>
                <a:latin typeface="Helvetica Neue" pitchFamily="80" charset="0"/>
                <a:ea typeface="Helvetica Neue" pitchFamily="80" charset="0"/>
                <a:cs typeface="Helvetica Neue" pitchFamily="80" charset="0"/>
                <a:sym typeface="Helvetica Neue" pitchFamily="80" charset="0"/>
              </a:rPr>
              <a:t> and </a:t>
            </a:r>
            <a:r>
              <a:rPr lang="en-US" sz="2700" dirty="0">
                <a:solidFill>
                  <a:srgbClr val="AE1F15"/>
                </a:solidFill>
                <a:latin typeface="Helvetica Neue" pitchFamily="80" charset="0"/>
                <a:ea typeface="Helvetica Neue" pitchFamily="80" charset="0"/>
                <a:cs typeface="Helvetica Neue" pitchFamily="80" charset="0"/>
                <a:sym typeface="Helvetica Neue" pitchFamily="80" charset="0"/>
              </a:rPr>
              <a:t>small-group</a:t>
            </a:r>
            <a:r>
              <a:rPr lang="en-US" sz="2700" dirty="0">
                <a:solidFill>
                  <a:srgbClr val="747474"/>
                </a:solidFill>
                <a:latin typeface="Helvetica Neue" pitchFamily="80" charset="0"/>
                <a:ea typeface="Helvetica Neue" pitchFamily="80" charset="0"/>
                <a:cs typeface="Helvetica Neue" pitchFamily="80" charset="0"/>
                <a:sym typeface="Helvetica Neue" pitchFamily="80" charset="0"/>
              </a:rPr>
              <a:t> scores.</a:t>
            </a:r>
          </a:p>
        </p:txBody>
      </p:sp>
      <p:sp>
        <p:nvSpPr>
          <p:cNvPr id="6" name="TextBox 5"/>
          <p:cNvSpPr txBox="1"/>
          <p:nvPr/>
        </p:nvSpPr>
        <p:spPr>
          <a:xfrm>
            <a:off x="3200400" y="2743200"/>
            <a:ext cx="2895600" cy="1200329"/>
          </a:xfrm>
          <a:prstGeom prst="rect">
            <a:avLst/>
          </a:prstGeom>
          <a:noFill/>
        </p:spPr>
        <p:txBody>
          <a:bodyPr wrap="square" rtlCol="0">
            <a:spAutoFit/>
          </a:bodyPr>
          <a:lstStyle/>
          <a:p>
            <a:pPr algn="ctr"/>
            <a:r>
              <a:rPr lang="en-US" sz="7200" dirty="0" smtClean="0">
                <a:solidFill>
                  <a:schemeClr val="tx2"/>
                </a:solidFill>
              </a:rPr>
              <a:t>STOP</a:t>
            </a:r>
            <a:endParaRPr lang="en-US" sz="7200" dirty="0">
              <a:solidFill>
                <a:schemeClr val="tx2"/>
              </a:solidFill>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Line 1"/>
          <p:cNvSpPr>
            <a:spLocks noChangeShapeType="1"/>
          </p:cNvSpPr>
          <p:nvPr/>
        </p:nvSpPr>
        <p:spPr bwMode="auto">
          <a:xfrm>
            <a:off x="457200" y="1383030"/>
            <a:ext cx="8229600" cy="0"/>
          </a:xfrm>
          <a:prstGeom prst="line">
            <a:avLst/>
          </a:prstGeom>
          <a:noFill/>
          <a:ln w="9525">
            <a:solidFill>
              <a:srgbClr val="9A9A9A"/>
            </a:solidFill>
            <a:round/>
            <a:headEnd/>
            <a:tailEnd/>
          </a:ln>
        </p:spPr>
        <p:txBody>
          <a:bodyPr lIns="82296" tIns="41148" rIns="82296" bIns="41148"/>
          <a:lstStyle/>
          <a:p>
            <a:endParaRPr lang="en-US"/>
          </a:p>
        </p:txBody>
      </p:sp>
      <p:sp>
        <p:nvSpPr>
          <p:cNvPr id="36866" name="Rectangle 2"/>
          <p:cNvSpPr>
            <a:spLocks noGrp="1" noChangeArrowheads="1"/>
          </p:cNvSpPr>
          <p:nvPr>
            <p:ph type="title"/>
          </p:nvPr>
        </p:nvSpPr>
        <p:spPr>
          <a:ln/>
        </p:spPr>
        <p:txBody>
          <a:bodyPr/>
          <a:lstStyle/>
          <a:p>
            <a:r>
              <a:rPr lang="en-US"/>
              <a:t>Reflection</a:t>
            </a:r>
          </a:p>
        </p:txBody>
      </p:sp>
      <p:sp>
        <p:nvSpPr>
          <p:cNvPr id="36867" name="Rectangle 3"/>
          <p:cNvSpPr>
            <a:spLocks noGrp="1" noChangeArrowheads="1"/>
          </p:cNvSpPr>
          <p:nvPr>
            <p:ph type="body" idx="1"/>
          </p:nvPr>
        </p:nvSpPr>
        <p:spPr>
          <a:xfrm>
            <a:off x="411480" y="1645920"/>
            <a:ext cx="5829300" cy="4617720"/>
          </a:xfrm>
          <a:ln/>
        </p:spPr>
        <p:txBody>
          <a:bodyPr/>
          <a:lstStyle/>
          <a:p>
            <a:r>
              <a:rPr lang="en-US" dirty="0">
                <a:solidFill>
                  <a:schemeClr val="tx2"/>
                </a:solidFill>
              </a:rPr>
              <a:t>Who scored the highest</a:t>
            </a:r>
            <a:r>
              <a:rPr lang="en-US" dirty="0" smtClean="0">
                <a:solidFill>
                  <a:schemeClr val="tx2"/>
                </a:solidFill>
              </a:rPr>
              <a:t>?</a:t>
            </a:r>
          </a:p>
          <a:p>
            <a:endParaRPr lang="en-US" dirty="0">
              <a:solidFill>
                <a:schemeClr val="tx2"/>
              </a:solidFill>
            </a:endParaRPr>
          </a:p>
          <a:p>
            <a:r>
              <a:rPr lang="en-US" dirty="0">
                <a:solidFill>
                  <a:schemeClr val="tx2"/>
                </a:solidFill>
              </a:rPr>
              <a:t>What did you notice about your groups </a:t>
            </a:r>
            <a:r>
              <a:rPr lang="en-US" dirty="0" smtClean="0">
                <a:solidFill>
                  <a:schemeClr val="tx2"/>
                </a:solidFill>
              </a:rPr>
              <a:t>interaction?</a:t>
            </a:r>
          </a:p>
          <a:p>
            <a:endParaRPr lang="en-US" dirty="0">
              <a:solidFill>
                <a:schemeClr val="tx2"/>
              </a:solidFill>
            </a:endParaRPr>
          </a:p>
          <a:p>
            <a:r>
              <a:rPr lang="en-US" dirty="0">
                <a:solidFill>
                  <a:schemeClr val="tx2"/>
                </a:solidFill>
              </a:rPr>
              <a:t>Did anyone take a leadership role during the game?</a:t>
            </a:r>
          </a:p>
        </p:txBody>
      </p:sp>
      <p:pic>
        <p:nvPicPr>
          <p:cNvPr id="36868" name="Picture 4"/>
          <p:cNvPicPr>
            <a:picLocks noChangeAspect="1" noChangeArrowheads="1"/>
          </p:cNvPicPr>
          <p:nvPr/>
        </p:nvPicPr>
        <p:blipFill>
          <a:blip r:embed="rId3" cstate="print"/>
          <a:srcRect/>
          <a:stretch>
            <a:fillRect/>
          </a:stretch>
        </p:blipFill>
        <p:spPr bwMode="auto">
          <a:xfrm>
            <a:off x="6503670" y="1645920"/>
            <a:ext cx="2225993" cy="364617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Virus_am_21">
  <a:themeElements>
    <a:clrScheme name="Virus_am_21 13">
      <a:dk1>
        <a:srgbClr val="3E3E5C"/>
      </a:dk1>
      <a:lt1>
        <a:srgbClr val="FFD279"/>
      </a:lt1>
      <a:dk2>
        <a:srgbClr val="666699"/>
      </a:dk2>
      <a:lt2>
        <a:srgbClr val="FFFFFF"/>
      </a:lt2>
      <a:accent1>
        <a:srgbClr val="60597B"/>
      </a:accent1>
      <a:accent2>
        <a:srgbClr val="6666FF"/>
      </a:accent2>
      <a:accent3>
        <a:srgbClr val="B8B8CA"/>
      </a:accent3>
      <a:accent4>
        <a:srgbClr val="DAB366"/>
      </a:accent4>
      <a:accent5>
        <a:srgbClr val="B6B5BF"/>
      </a:accent5>
      <a:accent6>
        <a:srgbClr val="5C5CE7"/>
      </a:accent6>
      <a:hlink>
        <a:srgbClr val="99CCFF"/>
      </a:hlink>
      <a:folHlink>
        <a:srgbClr val="FFFF99"/>
      </a:folHlink>
    </a:clrScheme>
    <a:fontScheme name="Virus_am_2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rgbClr val="000000"/>
            </a:solidFill>
            <a:effectLst>
              <a:outerShdw blurRad="38100" dist="38100" dir="2700000" algn="tl">
                <a:srgbClr val="000000">
                  <a:alpha val="43137"/>
                </a:srgbClr>
              </a:outerShdw>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rgbClr val="000000"/>
            </a:solidFill>
            <a:effectLst>
              <a:outerShdw blurRad="38100" dist="38100" dir="2700000" algn="tl">
                <a:srgbClr val="000000">
                  <a:alpha val="43137"/>
                </a:srgbClr>
              </a:outerShdw>
            </a:effectLst>
            <a:latin typeface="Arial" pitchFamily="34" charset="0"/>
          </a:defRPr>
        </a:defPPr>
      </a:lstStyle>
    </a:lnDef>
  </a:objectDefaults>
  <a:extraClrSchemeLst>
    <a:extraClrScheme>
      <a:clrScheme name="Virus_am_2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Virus_am_2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Virus_am_2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Virus_am_2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Virus_am_2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Virus_am_2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Virus_am_2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Virus_am_2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Virus_am_2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Virus_am_2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Virus_am_2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Virus_am_2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Virus_am_21 13">
        <a:dk1>
          <a:srgbClr val="3E3E5C"/>
        </a:dk1>
        <a:lt1>
          <a:srgbClr val="FFD279"/>
        </a:lt1>
        <a:dk2>
          <a:srgbClr val="666699"/>
        </a:dk2>
        <a:lt2>
          <a:srgbClr val="FFFFFF"/>
        </a:lt2>
        <a:accent1>
          <a:srgbClr val="60597B"/>
        </a:accent1>
        <a:accent2>
          <a:srgbClr val="6666FF"/>
        </a:accent2>
        <a:accent3>
          <a:srgbClr val="B8B8CA"/>
        </a:accent3>
        <a:accent4>
          <a:srgbClr val="DAB366"/>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Lanterns_am_21 PowerPlugs Templates for PowerPoint</Template>
  <TotalTime>832</TotalTime>
  <Words>1264</Words>
  <Application>Microsoft Office PowerPoint</Application>
  <PresentationFormat>On-screen Show (4:3)</PresentationFormat>
  <Paragraphs>243</Paragraphs>
  <Slides>38</Slides>
  <Notes>32</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Virus_am_21</vt:lpstr>
      <vt:lpstr>AISI</vt:lpstr>
      <vt:lpstr>Essential Questions:</vt:lpstr>
      <vt:lpstr>Today’s Agenda:     Knowing ourselves as leaders</vt:lpstr>
      <vt:lpstr>The High-Low Card Game</vt:lpstr>
      <vt:lpstr>How to Play</vt:lpstr>
      <vt:lpstr>Scoring</vt:lpstr>
      <vt:lpstr>Slide 7</vt:lpstr>
      <vt:lpstr>Slide 8</vt:lpstr>
      <vt:lpstr>Reflection</vt:lpstr>
      <vt:lpstr>Round Two</vt:lpstr>
      <vt:lpstr>Round Two: How to Play</vt:lpstr>
      <vt:lpstr>Slide 12</vt:lpstr>
      <vt:lpstr>Slide 13</vt:lpstr>
      <vt:lpstr>Changed Interactions?</vt:lpstr>
      <vt:lpstr>Critical Friends</vt:lpstr>
      <vt:lpstr>News ‘n Notes:</vt:lpstr>
      <vt:lpstr>AISI Leadership: Multiple Roles and Responsibilities</vt:lpstr>
      <vt:lpstr>AISI Leadership:   roles and responsibilities</vt:lpstr>
      <vt:lpstr>Teacher Leaders Act As:</vt:lpstr>
      <vt:lpstr>1.  Resource Provider</vt:lpstr>
      <vt:lpstr>2.  Data Coach</vt:lpstr>
      <vt:lpstr>3.  Curriculum Specialist</vt:lpstr>
      <vt:lpstr>4.  Instructional Specialists</vt:lpstr>
      <vt:lpstr>5.  Mentor</vt:lpstr>
      <vt:lpstr>6.  Classroom Supporter</vt:lpstr>
      <vt:lpstr>7.  Learning Facilitator</vt:lpstr>
      <vt:lpstr>8.  School Leader</vt:lpstr>
      <vt:lpstr>9.  Catalyst for Change</vt:lpstr>
      <vt:lpstr>10.  Learner</vt:lpstr>
      <vt:lpstr> Compare </vt:lpstr>
      <vt:lpstr>Teacher Leadership</vt:lpstr>
      <vt:lpstr>Table Task:</vt:lpstr>
      <vt:lpstr>Table Task:</vt:lpstr>
      <vt:lpstr>Digital Citizenship:  Images</vt:lpstr>
      <vt:lpstr>Your Work:  Personal Reflection</vt:lpstr>
      <vt:lpstr>Teacher Leadership</vt:lpstr>
      <vt:lpstr>Discussion</vt:lpstr>
      <vt:lpstr>Wrap up:</vt:lpstr>
    </vt:vector>
  </TitlesOfParts>
  <Manager/>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
  <dc:creator/>
  <cp:keywords/>
  <dc:description/>
  <cp:lastModifiedBy>Technology Services</cp:lastModifiedBy>
  <cp:revision>54</cp:revision>
  <cp:lastPrinted>1601-01-01T00:00:00Z</cp:lastPrinted>
  <dcterms:created xsi:type="dcterms:W3CDTF">1601-01-01T00:00:00Z</dcterms:created>
  <dcterms:modified xsi:type="dcterms:W3CDTF">2009-10-26T16:09:44Z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TC010689751033</vt:lpwstr>
  </property>
</Properties>
</file>